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84" r:id="rId2"/>
    <p:sldId id="325" r:id="rId3"/>
    <p:sldId id="341" r:id="rId4"/>
    <p:sldId id="338" r:id="rId5"/>
    <p:sldId id="339" r:id="rId6"/>
    <p:sldId id="309" r:id="rId7"/>
    <p:sldId id="340" r:id="rId8"/>
    <p:sldId id="34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ximilian Bresch" initials="MB" lastIdx="1" clrIdx="0">
    <p:extLst>
      <p:ext uri="{19B8F6BF-5375-455C-9EA6-DF929625EA0E}">
        <p15:presenceInfo xmlns:p15="http://schemas.microsoft.com/office/powerpoint/2012/main" userId="Maximilian Bres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228" y="6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8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BA160-8794-4D7C-A4D7-A8C1C9832C1D}" type="datetimeFigureOut">
              <a:rPr lang="de-DE" smtClean="0"/>
              <a:t>14.01.2022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256D6-DA23-4AEF-B05D-9B867E70DF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1646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5088" y="468313"/>
            <a:ext cx="6667500" cy="375126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DA5471-CC57-402A-9527-36A1D012F69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60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LEFT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"/>
          <p:cNvSpPr>
            <a:spLocks noGrp="1"/>
          </p:cNvSpPr>
          <p:nvPr>
            <p:ph type="pic" sz="quarter" idx="14"/>
          </p:nvPr>
        </p:nvSpPr>
        <p:spPr bwMode="gray">
          <a:xfrm>
            <a:off x="1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 dirty="0"/>
              <a:t>Bild</a:t>
            </a:r>
          </a:p>
        </p:txBody>
      </p:sp>
      <p:sp>
        <p:nvSpPr>
          <p:cNvPr id="2" name="Titel"/>
          <p:cNvSpPr>
            <a:spLocks noGrp="1"/>
          </p:cNvSpPr>
          <p:nvPr>
            <p:ph type="ctrTitle"/>
          </p:nvPr>
        </p:nvSpPr>
        <p:spPr bwMode="gray">
          <a:xfrm>
            <a:off x="1055343" y="0"/>
            <a:ext cx="10081312" cy="3744000"/>
          </a:xfr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defRPr sz="8800">
                <a:solidFill>
                  <a:srgbClr val="FFFFFF"/>
                </a:solidFill>
                <a:latin typeface="Bebas Neue" panose="020B0506020202020201" pitchFamily="34" charset="0"/>
              </a:defRPr>
            </a:lvl1pPr>
          </a:lstStyle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Untertitel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055343" y="3744000"/>
            <a:ext cx="10081312" cy="2070000"/>
          </a:xfrm>
        </p:spPr>
        <p:txBody>
          <a:bodyPr/>
          <a:lstStyle>
            <a:lvl1pPr marL="0" indent="0" algn="l">
              <a:buNone/>
              <a:defRPr sz="4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4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5692C5D-EA77-4821-A208-D02A2797F13D}" type="datetime1">
              <a:rPr lang="de-DE" noProof="0" smtClean="0"/>
              <a:t>14.01.2022</a:t>
            </a:fld>
            <a:endParaRPr lang="de-DE" noProof="0" dirty="0"/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4244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 bwMode="gray">
          <a:xfrm>
            <a:off x="540070" y="432000"/>
            <a:ext cx="11111046" cy="1080000"/>
          </a:xfrm>
        </p:spPr>
        <p:txBody>
          <a:bodyPr/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8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10" name="Text 1"/>
          <p:cNvSpPr>
            <a:spLocks noGrp="1"/>
          </p:cNvSpPr>
          <p:nvPr>
            <p:ph type="body" idx="15" hasCustomPrompt="1"/>
          </p:nvPr>
        </p:nvSpPr>
        <p:spPr bwMode="gray">
          <a:xfrm>
            <a:off x="540070" y="1512000"/>
            <a:ext cx="3416845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Textformat bearbeiten</a:t>
            </a:r>
          </a:p>
        </p:txBody>
      </p:sp>
      <p:sp>
        <p:nvSpPr>
          <p:cNvPr id="3" name="Inhalt 1"/>
          <p:cNvSpPr>
            <a:spLocks noGrp="1"/>
          </p:cNvSpPr>
          <p:nvPr>
            <p:ph sz="half" idx="1"/>
          </p:nvPr>
        </p:nvSpPr>
        <p:spPr bwMode="gray">
          <a:xfrm>
            <a:off x="540070" y="1872000"/>
            <a:ext cx="3416845" cy="393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1" name="Text 2"/>
          <p:cNvSpPr>
            <a:spLocks noGrp="1"/>
          </p:cNvSpPr>
          <p:nvPr>
            <p:ph type="body" sz="quarter" idx="3" hasCustomPrompt="1"/>
          </p:nvPr>
        </p:nvSpPr>
        <p:spPr bwMode="gray">
          <a:xfrm>
            <a:off x="4387171" y="1512000"/>
            <a:ext cx="3416845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Textformat bearbeiten</a:t>
            </a:r>
          </a:p>
        </p:txBody>
      </p:sp>
      <p:sp>
        <p:nvSpPr>
          <p:cNvPr id="37" name="Inhalt 2"/>
          <p:cNvSpPr>
            <a:spLocks noGrp="1"/>
          </p:cNvSpPr>
          <p:nvPr>
            <p:ph sz="half" idx="14"/>
          </p:nvPr>
        </p:nvSpPr>
        <p:spPr bwMode="gray">
          <a:xfrm>
            <a:off x="4387171" y="1872000"/>
            <a:ext cx="3416845" cy="393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2" name="Text 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234272" y="1512000"/>
            <a:ext cx="3416845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Textformat bearbeiten</a:t>
            </a:r>
          </a:p>
        </p:txBody>
      </p:sp>
      <p:sp>
        <p:nvSpPr>
          <p:cNvPr id="4" name="Inhalt 3"/>
          <p:cNvSpPr>
            <a:spLocks noGrp="1"/>
          </p:cNvSpPr>
          <p:nvPr>
            <p:ph sz="half" idx="2"/>
          </p:nvPr>
        </p:nvSpPr>
        <p:spPr bwMode="gray">
          <a:xfrm>
            <a:off x="8234272" y="1872000"/>
            <a:ext cx="3416845" cy="393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1CB7B4C-5FE9-481F-B9CB-47971222D4E7}" type="datetime1">
              <a:rPr lang="de-DE" noProof="0" smtClean="0"/>
              <a:t>14.01.2022</a:t>
            </a:fld>
            <a:endParaRPr lang="de-DE" noProof="0" dirty="0"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81918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 bwMode="gray">
          <a:xfrm>
            <a:off x="540070" y="432000"/>
            <a:ext cx="11111046" cy="1080000"/>
          </a:xfrm>
        </p:spPr>
        <p:txBody>
          <a:bodyPr/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8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10" name="Text 1"/>
          <p:cNvSpPr>
            <a:spLocks noGrp="1"/>
          </p:cNvSpPr>
          <p:nvPr>
            <p:ph type="body" idx="15" hasCustomPrompt="1"/>
          </p:nvPr>
        </p:nvSpPr>
        <p:spPr bwMode="gray">
          <a:xfrm>
            <a:off x="540070" y="1512000"/>
            <a:ext cx="3416845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Textformat bearbeiten</a:t>
            </a:r>
          </a:p>
        </p:txBody>
      </p:sp>
      <p:sp>
        <p:nvSpPr>
          <p:cNvPr id="3" name="Inhalt 1"/>
          <p:cNvSpPr>
            <a:spLocks noGrp="1"/>
          </p:cNvSpPr>
          <p:nvPr>
            <p:ph sz="half" idx="1"/>
          </p:nvPr>
        </p:nvSpPr>
        <p:spPr bwMode="gray">
          <a:xfrm>
            <a:off x="540070" y="1872000"/>
            <a:ext cx="3416845" cy="1573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60" name="Text 2"/>
          <p:cNvSpPr>
            <a:spLocks noGrp="1"/>
          </p:cNvSpPr>
          <p:nvPr>
            <p:ph type="body" idx="22" hasCustomPrompt="1"/>
          </p:nvPr>
        </p:nvSpPr>
        <p:spPr bwMode="gray">
          <a:xfrm>
            <a:off x="4387171" y="1512000"/>
            <a:ext cx="3416845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Textformat bearbeiten</a:t>
            </a:r>
          </a:p>
        </p:txBody>
      </p:sp>
      <p:sp>
        <p:nvSpPr>
          <p:cNvPr id="59" name="Inhalt 2"/>
          <p:cNvSpPr>
            <a:spLocks noGrp="1"/>
          </p:cNvSpPr>
          <p:nvPr>
            <p:ph sz="half" idx="21"/>
          </p:nvPr>
        </p:nvSpPr>
        <p:spPr bwMode="gray">
          <a:xfrm>
            <a:off x="4387171" y="1872000"/>
            <a:ext cx="3416845" cy="1573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64" name="Text 3"/>
          <p:cNvSpPr>
            <a:spLocks noGrp="1"/>
          </p:cNvSpPr>
          <p:nvPr>
            <p:ph type="body" idx="26" hasCustomPrompt="1"/>
          </p:nvPr>
        </p:nvSpPr>
        <p:spPr bwMode="gray">
          <a:xfrm>
            <a:off x="8234272" y="1512000"/>
            <a:ext cx="3416845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Textformat bearbeiten</a:t>
            </a:r>
          </a:p>
        </p:txBody>
      </p:sp>
      <p:sp>
        <p:nvSpPr>
          <p:cNvPr id="63" name="Inhalt 3"/>
          <p:cNvSpPr>
            <a:spLocks noGrp="1"/>
          </p:cNvSpPr>
          <p:nvPr>
            <p:ph sz="half" idx="25"/>
          </p:nvPr>
        </p:nvSpPr>
        <p:spPr bwMode="gray">
          <a:xfrm>
            <a:off x="8234272" y="1872000"/>
            <a:ext cx="3416845" cy="1573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56" name="Text 4"/>
          <p:cNvSpPr>
            <a:spLocks noGrp="1"/>
          </p:cNvSpPr>
          <p:nvPr>
            <p:ph type="body" idx="18" hasCustomPrompt="1"/>
          </p:nvPr>
        </p:nvSpPr>
        <p:spPr bwMode="gray">
          <a:xfrm>
            <a:off x="540070" y="3877050"/>
            <a:ext cx="3416845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Textformat bearbeiten</a:t>
            </a:r>
          </a:p>
        </p:txBody>
      </p:sp>
      <p:sp>
        <p:nvSpPr>
          <p:cNvPr id="55" name="Inhalt 4"/>
          <p:cNvSpPr>
            <a:spLocks noGrp="1"/>
          </p:cNvSpPr>
          <p:nvPr>
            <p:ph sz="half" idx="17"/>
          </p:nvPr>
        </p:nvSpPr>
        <p:spPr bwMode="gray">
          <a:xfrm>
            <a:off x="540070" y="4237050"/>
            <a:ext cx="3416845" cy="1573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58" name="Text 5"/>
          <p:cNvSpPr>
            <a:spLocks noGrp="1"/>
          </p:cNvSpPr>
          <p:nvPr>
            <p:ph type="body" idx="20"/>
          </p:nvPr>
        </p:nvSpPr>
        <p:spPr bwMode="gray">
          <a:xfrm>
            <a:off x="4387171" y="3877050"/>
            <a:ext cx="3416845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57" name="Inhalt 5"/>
          <p:cNvSpPr>
            <a:spLocks noGrp="1"/>
          </p:cNvSpPr>
          <p:nvPr>
            <p:ph sz="half" idx="19"/>
          </p:nvPr>
        </p:nvSpPr>
        <p:spPr bwMode="gray">
          <a:xfrm>
            <a:off x="4387171" y="4237050"/>
            <a:ext cx="3416845" cy="1573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62" name="Text 6"/>
          <p:cNvSpPr>
            <a:spLocks noGrp="1"/>
          </p:cNvSpPr>
          <p:nvPr>
            <p:ph type="body" idx="24" hasCustomPrompt="1"/>
          </p:nvPr>
        </p:nvSpPr>
        <p:spPr bwMode="gray">
          <a:xfrm>
            <a:off x="8234272" y="3877050"/>
            <a:ext cx="3416845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Textformat bearbeiten</a:t>
            </a:r>
          </a:p>
        </p:txBody>
      </p:sp>
      <p:sp>
        <p:nvSpPr>
          <p:cNvPr id="61" name="Inhalt 6"/>
          <p:cNvSpPr>
            <a:spLocks noGrp="1"/>
          </p:cNvSpPr>
          <p:nvPr>
            <p:ph sz="half" idx="23"/>
          </p:nvPr>
        </p:nvSpPr>
        <p:spPr bwMode="gray">
          <a:xfrm>
            <a:off x="8234272" y="4237050"/>
            <a:ext cx="3416845" cy="1573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4F289E4-6989-4061-BA0D-D23DB5004C61}" type="datetime1">
              <a:rPr lang="de-DE" noProof="0" smtClean="0"/>
              <a:t>14.01.2022</a:t>
            </a:fld>
            <a:endParaRPr lang="de-DE" noProof="0" dirty="0"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15083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 bwMode="gray">
          <a:xfrm>
            <a:off x="540070" y="432000"/>
            <a:ext cx="11111046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10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3" name="Text 1"/>
          <p:cNvSpPr>
            <a:spLocks noGrp="1"/>
          </p:cNvSpPr>
          <p:nvPr>
            <p:ph type="body" idx="1" hasCustomPrompt="1"/>
          </p:nvPr>
        </p:nvSpPr>
        <p:spPr bwMode="gray">
          <a:xfrm>
            <a:off x="540070" y="1512000"/>
            <a:ext cx="2671548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Text bearbeiten</a:t>
            </a:r>
          </a:p>
        </p:txBody>
      </p:sp>
      <p:sp>
        <p:nvSpPr>
          <p:cNvPr id="4" name="Inhalt 1"/>
          <p:cNvSpPr>
            <a:spLocks noGrp="1"/>
          </p:cNvSpPr>
          <p:nvPr>
            <p:ph sz="half" idx="2"/>
          </p:nvPr>
        </p:nvSpPr>
        <p:spPr bwMode="gray">
          <a:xfrm>
            <a:off x="540070" y="1872000"/>
            <a:ext cx="2671548" cy="1717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27" name="Text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353236" y="1512000"/>
            <a:ext cx="2671548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Text bearbeiten</a:t>
            </a:r>
          </a:p>
        </p:txBody>
      </p:sp>
      <p:sp>
        <p:nvSpPr>
          <p:cNvPr id="28" name="Inhalt 2"/>
          <p:cNvSpPr>
            <a:spLocks noGrp="1"/>
          </p:cNvSpPr>
          <p:nvPr>
            <p:ph sz="quarter" idx="17"/>
          </p:nvPr>
        </p:nvSpPr>
        <p:spPr bwMode="gray">
          <a:xfrm>
            <a:off x="3353236" y="1872000"/>
            <a:ext cx="2671548" cy="1717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25" name="Text 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166403" y="1512000"/>
            <a:ext cx="2671548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Text bearbeiten</a:t>
            </a:r>
          </a:p>
        </p:txBody>
      </p:sp>
      <p:sp>
        <p:nvSpPr>
          <p:cNvPr id="26" name="Inhalt 3"/>
          <p:cNvSpPr>
            <a:spLocks noGrp="1"/>
          </p:cNvSpPr>
          <p:nvPr>
            <p:ph sz="quarter" idx="15"/>
          </p:nvPr>
        </p:nvSpPr>
        <p:spPr bwMode="gray">
          <a:xfrm>
            <a:off x="6166403" y="1872000"/>
            <a:ext cx="2671548" cy="1717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5" name="Text 4"/>
          <p:cNvSpPr>
            <a:spLocks noGrp="1"/>
          </p:cNvSpPr>
          <p:nvPr>
            <p:ph type="body" sz="quarter" idx="3" hasCustomPrompt="1"/>
          </p:nvPr>
        </p:nvSpPr>
        <p:spPr bwMode="gray">
          <a:xfrm>
            <a:off x="8979569" y="1512000"/>
            <a:ext cx="2671548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Text bearbeiten</a:t>
            </a:r>
          </a:p>
        </p:txBody>
      </p:sp>
      <p:sp>
        <p:nvSpPr>
          <p:cNvPr id="6" name="Inhalt 4"/>
          <p:cNvSpPr>
            <a:spLocks noGrp="1"/>
          </p:cNvSpPr>
          <p:nvPr>
            <p:ph sz="quarter" idx="4"/>
          </p:nvPr>
        </p:nvSpPr>
        <p:spPr bwMode="gray">
          <a:xfrm>
            <a:off x="8979569" y="1872000"/>
            <a:ext cx="2671548" cy="1717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15" name="Text 5"/>
          <p:cNvSpPr>
            <a:spLocks noGrp="1"/>
          </p:cNvSpPr>
          <p:nvPr>
            <p:ph type="body" idx="18" hasCustomPrompt="1"/>
          </p:nvPr>
        </p:nvSpPr>
        <p:spPr bwMode="gray">
          <a:xfrm>
            <a:off x="540070" y="3733200"/>
            <a:ext cx="2671548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Text bearbeiten</a:t>
            </a:r>
          </a:p>
        </p:txBody>
      </p:sp>
      <p:sp>
        <p:nvSpPr>
          <p:cNvPr id="16" name="Inhalt 5"/>
          <p:cNvSpPr>
            <a:spLocks noGrp="1"/>
          </p:cNvSpPr>
          <p:nvPr>
            <p:ph sz="half" idx="19"/>
          </p:nvPr>
        </p:nvSpPr>
        <p:spPr bwMode="gray">
          <a:xfrm>
            <a:off x="540070" y="4093050"/>
            <a:ext cx="2671548" cy="1717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21" name="Text 6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353236" y="3733200"/>
            <a:ext cx="2671548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Text bearbeiten</a:t>
            </a:r>
          </a:p>
        </p:txBody>
      </p:sp>
      <p:sp>
        <p:nvSpPr>
          <p:cNvPr id="22" name="Inhalt 6"/>
          <p:cNvSpPr>
            <a:spLocks noGrp="1"/>
          </p:cNvSpPr>
          <p:nvPr>
            <p:ph sz="quarter" idx="25"/>
          </p:nvPr>
        </p:nvSpPr>
        <p:spPr bwMode="gray">
          <a:xfrm>
            <a:off x="3353236" y="4093050"/>
            <a:ext cx="2671548" cy="1717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19" name="Text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166403" y="3733200"/>
            <a:ext cx="2671548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Text bearbeiten</a:t>
            </a:r>
          </a:p>
        </p:txBody>
      </p:sp>
      <p:sp>
        <p:nvSpPr>
          <p:cNvPr id="20" name="Inhalt 7"/>
          <p:cNvSpPr>
            <a:spLocks noGrp="1"/>
          </p:cNvSpPr>
          <p:nvPr>
            <p:ph sz="quarter" idx="23"/>
          </p:nvPr>
        </p:nvSpPr>
        <p:spPr bwMode="gray">
          <a:xfrm>
            <a:off x="6166403" y="4093050"/>
            <a:ext cx="2671548" cy="1717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17" name="Text 8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8979569" y="3733200"/>
            <a:ext cx="2671548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Text bearbeiten</a:t>
            </a:r>
          </a:p>
        </p:txBody>
      </p:sp>
      <p:sp>
        <p:nvSpPr>
          <p:cNvPr id="18" name="Inhalt 8"/>
          <p:cNvSpPr>
            <a:spLocks noGrp="1"/>
          </p:cNvSpPr>
          <p:nvPr>
            <p:ph sz="quarter" idx="21"/>
          </p:nvPr>
        </p:nvSpPr>
        <p:spPr bwMode="gray">
          <a:xfrm>
            <a:off x="8979569" y="4093050"/>
            <a:ext cx="2671548" cy="1717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7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0F64581-6795-4A0B-B8BB-9FE5FCC8A9AB}" type="datetime1">
              <a:rPr lang="de-DE" noProof="0" smtClean="0"/>
              <a:t>14.01.2022</a:t>
            </a:fld>
            <a:endParaRPr lang="de-DE" noProof="0" dirty="0"/>
          </a:p>
        </p:txBody>
      </p:sp>
      <p:sp>
        <p:nvSpPr>
          <p:cNvPr id="9" name="Foliennummer"/>
          <p:cNvSpPr>
            <a:spLocks noGrp="1"/>
          </p:cNvSpPr>
          <p:nvPr>
            <p:ph type="sldNum" sz="quarter" idx="12"/>
          </p:nvPr>
        </p:nvSpPr>
        <p:spPr bwMode="gray">
          <a:xfrm>
            <a:off x="540070" y="6084000"/>
            <a:ext cx="900117" cy="360000"/>
          </a:xfrm>
        </p:spPr>
        <p:txBody>
          <a:bodyPr/>
          <a:lstStyle/>
          <a:p>
            <a:fld id="{02CEFE82-39F2-4F47-8A0C-D5AB3496FA5C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0946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 bwMode="gray">
          <a:xfrm>
            <a:off x="540070" y="432000"/>
            <a:ext cx="11111046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10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4" name="Inhalt 1"/>
          <p:cNvSpPr>
            <a:spLocks noGrp="1"/>
          </p:cNvSpPr>
          <p:nvPr>
            <p:ph sz="half" idx="2"/>
          </p:nvPr>
        </p:nvSpPr>
        <p:spPr bwMode="gray">
          <a:xfrm>
            <a:off x="540070" y="1512000"/>
            <a:ext cx="5339495" cy="1933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Inhalt 2"/>
          <p:cNvSpPr>
            <a:spLocks noGrp="1"/>
          </p:cNvSpPr>
          <p:nvPr>
            <p:ph sz="quarter" idx="4"/>
          </p:nvPr>
        </p:nvSpPr>
        <p:spPr bwMode="gray">
          <a:xfrm>
            <a:off x="6311622" y="1512000"/>
            <a:ext cx="5339495" cy="1933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2" name="Inhalt 3"/>
          <p:cNvSpPr>
            <a:spLocks noGrp="1"/>
          </p:cNvSpPr>
          <p:nvPr>
            <p:ph sz="half" idx="15"/>
          </p:nvPr>
        </p:nvSpPr>
        <p:spPr bwMode="gray">
          <a:xfrm>
            <a:off x="540070" y="3877200"/>
            <a:ext cx="5339495" cy="1933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4" name="Inhalt 4"/>
          <p:cNvSpPr>
            <a:spLocks noGrp="1"/>
          </p:cNvSpPr>
          <p:nvPr>
            <p:ph sz="quarter" idx="17"/>
          </p:nvPr>
        </p:nvSpPr>
        <p:spPr bwMode="gray">
          <a:xfrm>
            <a:off x="6311622" y="3877200"/>
            <a:ext cx="5339495" cy="1933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7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3D005F3-A490-4E9D-B923-2339A2528D30}" type="datetime1">
              <a:rPr lang="de-DE" noProof="0" smtClean="0"/>
              <a:t>14.01.2022</a:t>
            </a:fld>
            <a:endParaRPr lang="de-DE" noProof="0" dirty="0"/>
          </a:p>
        </p:txBody>
      </p:sp>
      <p:sp>
        <p:nvSpPr>
          <p:cNvPr id="9" name="Foliennummer"/>
          <p:cNvSpPr>
            <a:spLocks noGrp="1"/>
          </p:cNvSpPr>
          <p:nvPr>
            <p:ph type="sldNum" sz="quarter" idx="12"/>
          </p:nvPr>
        </p:nvSpPr>
        <p:spPr bwMode="gray">
          <a:xfrm>
            <a:off x="540070" y="6084000"/>
            <a:ext cx="900117" cy="360000"/>
          </a:xfrm>
        </p:spPr>
        <p:txBody>
          <a:bodyPr/>
          <a:lstStyle/>
          <a:p>
            <a:fld id="{02CEFE82-39F2-4F47-8A0C-D5AB3496FA5C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83790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 bwMode="gray">
          <a:xfrm>
            <a:off x="540070" y="432000"/>
            <a:ext cx="11111046" cy="1080000"/>
          </a:xfrm>
        </p:spPr>
        <p:txBody>
          <a:bodyPr/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13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3" name="Inhalt"/>
          <p:cNvSpPr>
            <a:spLocks noGrp="1"/>
          </p:cNvSpPr>
          <p:nvPr>
            <p:ph idx="1"/>
          </p:nvPr>
        </p:nvSpPr>
        <p:spPr bwMode="gray">
          <a:xfrm>
            <a:off x="540070" y="1512000"/>
            <a:ext cx="11111046" cy="2077200"/>
          </a:xfrm>
        </p:spPr>
        <p:txBody>
          <a:bodyPr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1" name="Inhalt 1"/>
          <p:cNvSpPr>
            <a:spLocks noGrp="1"/>
          </p:cNvSpPr>
          <p:nvPr>
            <p:ph sz="half" idx="18"/>
          </p:nvPr>
        </p:nvSpPr>
        <p:spPr bwMode="gray">
          <a:xfrm>
            <a:off x="540070" y="3733050"/>
            <a:ext cx="3416845" cy="2077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2" name="Inhalt 2"/>
          <p:cNvSpPr>
            <a:spLocks noGrp="1"/>
          </p:cNvSpPr>
          <p:nvPr>
            <p:ph sz="half" idx="14"/>
          </p:nvPr>
        </p:nvSpPr>
        <p:spPr bwMode="gray">
          <a:xfrm>
            <a:off x="4387171" y="3733050"/>
            <a:ext cx="3416845" cy="2077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4" name="Inhalt 3"/>
          <p:cNvSpPr>
            <a:spLocks noGrp="1"/>
          </p:cNvSpPr>
          <p:nvPr>
            <p:ph sz="half" idx="2"/>
          </p:nvPr>
        </p:nvSpPr>
        <p:spPr bwMode="gray">
          <a:xfrm>
            <a:off x="8234272" y="3733050"/>
            <a:ext cx="3416845" cy="2077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6FDE070-6ED7-41B8-88AC-44E123E43F0F}" type="datetime1">
              <a:rPr lang="de-DE" noProof="0" smtClean="0"/>
              <a:t>14.01.2022</a:t>
            </a:fld>
            <a:endParaRPr lang="de-DE" noProof="0" dirty="0"/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09067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BOX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 bwMode="gray">
          <a:xfrm>
            <a:off x="540070" y="432000"/>
            <a:ext cx="11111046" cy="1080000"/>
          </a:xfrm>
        </p:spPr>
        <p:txBody>
          <a:bodyPr/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13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3" name="Inhalt"/>
          <p:cNvSpPr>
            <a:spLocks noGrp="1"/>
          </p:cNvSpPr>
          <p:nvPr>
            <p:ph idx="1"/>
          </p:nvPr>
        </p:nvSpPr>
        <p:spPr bwMode="gray">
          <a:xfrm>
            <a:off x="540070" y="1512000"/>
            <a:ext cx="11111046" cy="2077200"/>
          </a:xfrm>
        </p:spPr>
        <p:txBody>
          <a:bodyPr/>
          <a:lstStyle>
            <a:lvl1pPr>
              <a:tabLst/>
              <a:defRPr/>
            </a:lvl1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4" name="Inhalt 1"/>
          <p:cNvSpPr>
            <a:spLocks noGrp="1"/>
          </p:cNvSpPr>
          <p:nvPr>
            <p:ph sz="half" idx="23"/>
          </p:nvPr>
        </p:nvSpPr>
        <p:spPr bwMode="gray">
          <a:xfrm>
            <a:off x="540070" y="3733200"/>
            <a:ext cx="3607670" cy="96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</p:txBody>
      </p:sp>
      <p:sp>
        <p:nvSpPr>
          <p:cNvPr id="15" name="Inhalt 2"/>
          <p:cNvSpPr>
            <a:spLocks noGrp="1"/>
          </p:cNvSpPr>
          <p:nvPr>
            <p:ph sz="half" idx="14"/>
          </p:nvPr>
        </p:nvSpPr>
        <p:spPr bwMode="gray">
          <a:xfrm>
            <a:off x="4291758" y="3733200"/>
            <a:ext cx="3607670" cy="96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</p:txBody>
      </p:sp>
      <p:sp>
        <p:nvSpPr>
          <p:cNvPr id="16" name="Inhalt 3"/>
          <p:cNvSpPr>
            <a:spLocks noGrp="1"/>
          </p:cNvSpPr>
          <p:nvPr>
            <p:ph sz="half" idx="2"/>
          </p:nvPr>
        </p:nvSpPr>
        <p:spPr bwMode="gray">
          <a:xfrm>
            <a:off x="8043447" y="3733200"/>
            <a:ext cx="3607670" cy="96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</p:txBody>
      </p:sp>
      <p:sp>
        <p:nvSpPr>
          <p:cNvPr id="24" name="Inhalt 4"/>
          <p:cNvSpPr>
            <a:spLocks noGrp="1"/>
          </p:cNvSpPr>
          <p:nvPr>
            <p:ph sz="half" idx="24"/>
          </p:nvPr>
        </p:nvSpPr>
        <p:spPr bwMode="gray">
          <a:xfrm>
            <a:off x="540070" y="4841850"/>
            <a:ext cx="3607670" cy="96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</p:txBody>
      </p:sp>
      <p:sp>
        <p:nvSpPr>
          <p:cNvPr id="25" name="Inhalt 5"/>
          <p:cNvSpPr>
            <a:spLocks noGrp="1"/>
          </p:cNvSpPr>
          <p:nvPr>
            <p:ph sz="half" idx="25"/>
          </p:nvPr>
        </p:nvSpPr>
        <p:spPr bwMode="gray">
          <a:xfrm>
            <a:off x="4291758" y="4841850"/>
            <a:ext cx="3607670" cy="96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</p:txBody>
      </p:sp>
      <p:sp>
        <p:nvSpPr>
          <p:cNvPr id="26" name="Inhalt 6"/>
          <p:cNvSpPr>
            <a:spLocks noGrp="1"/>
          </p:cNvSpPr>
          <p:nvPr>
            <p:ph sz="half" idx="26"/>
          </p:nvPr>
        </p:nvSpPr>
        <p:spPr bwMode="gray">
          <a:xfrm>
            <a:off x="8043447" y="4841850"/>
            <a:ext cx="3607670" cy="96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</p:txBody>
      </p:sp>
      <p:sp>
        <p:nvSpPr>
          <p:cNvPr id="4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0E02560-0122-4AC7-8BA0-CC435CA6FE6C}" type="datetime1">
              <a:rPr lang="de-DE" noProof="0" smtClean="0"/>
              <a:t>14.01.2022</a:t>
            </a:fld>
            <a:endParaRPr lang="de-DE" noProof="0" dirty="0"/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57938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 bwMode="gray">
          <a:xfrm>
            <a:off x="540070" y="432000"/>
            <a:ext cx="11111046" cy="1080000"/>
          </a:xfrm>
        </p:spPr>
        <p:txBody>
          <a:bodyPr/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8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11" name="Bild 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40070" y="1512000"/>
            <a:ext cx="2664347" cy="19332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/>
              <a:t>Bild</a:t>
            </a:r>
            <a:endParaRPr lang="de-DE" noProof="0" dirty="0"/>
          </a:p>
        </p:txBody>
      </p:sp>
      <p:sp>
        <p:nvSpPr>
          <p:cNvPr id="15" name="Inhalt 1"/>
          <p:cNvSpPr>
            <a:spLocks noGrp="1"/>
          </p:cNvSpPr>
          <p:nvPr>
            <p:ph sz="half" idx="26"/>
          </p:nvPr>
        </p:nvSpPr>
        <p:spPr bwMode="gray">
          <a:xfrm>
            <a:off x="3204417" y="1512000"/>
            <a:ext cx="2675148" cy="1933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58" name="Bild 2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6311621" y="1512000"/>
            <a:ext cx="2664347" cy="19332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/>
              <a:t>Bild</a:t>
            </a:r>
            <a:endParaRPr lang="de-DE" noProof="0" dirty="0"/>
          </a:p>
        </p:txBody>
      </p:sp>
      <p:sp>
        <p:nvSpPr>
          <p:cNvPr id="17" name="Inhalt 2"/>
          <p:cNvSpPr>
            <a:spLocks noGrp="1"/>
          </p:cNvSpPr>
          <p:nvPr>
            <p:ph sz="half" idx="28"/>
          </p:nvPr>
        </p:nvSpPr>
        <p:spPr bwMode="gray">
          <a:xfrm>
            <a:off x="8975968" y="1512000"/>
            <a:ext cx="2675148" cy="1933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51" name="Bild 3"/>
          <p:cNvSpPr>
            <a:spLocks noGrp="1"/>
          </p:cNvSpPr>
          <p:nvPr>
            <p:ph type="pic" sz="quarter" idx="20"/>
          </p:nvPr>
        </p:nvSpPr>
        <p:spPr bwMode="gray">
          <a:xfrm>
            <a:off x="540070" y="3877200"/>
            <a:ext cx="2664347" cy="19332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 dirty="0"/>
              <a:t>Bild</a:t>
            </a:r>
          </a:p>
        </p:txBody>
      </p:sp>
      <p:sp>
        <p:nvSpPr>
          <p:cNvPr id="16" name="Inhalt 3"/>
          <p:cNvSpPr>
            <a:spLocks noGrp="1"/>
          </p:cNvSpPr>
          <p:nvPr>
            <p:ph sz="half" idx="27"/>
          </p:nvPr>
        </p:nvSpPr>
        <p:spPr bwMode="gray">
          <a:xfrm>
            <a:off x="3204417" y="3877200"/>
            <a:ext cx="2675148" cy="1933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60" name="Bild 4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6311621" y="3877200"/>
            <a:ext cx="2664347" cy="19332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/>
              <a:t>Bild</a:t>
            </a:r>
            <a:endParaRPr lang="de-DE" noProof="0" dirty="0"/>
          </a:p>
        </p:txBody>
      </p:sp>
      <p:sp>
        <p:nvSpPr>
          <p:cNvPr id="18" name="Inhalt 4"/>
          <p:cNvSpPr>
            <a:spLocks noGrp="1"/>
          </p:cNvSpPr>
          <p:nvPr>
            <p:ph sz="half" idx="29"/>
          </p:nvPr>
        </p:nvSpPr>
        <p:spPr bwMode="gray">
          <a:xfrm>
            <a:off x="8975968" y="3877200"/>
            <a:ext cx="2675148" cy="1933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FD0192B-0532-4A72-B05D-F68BA87B1A18}" type="datetime1">
              <a:rPr lang="de-DE" noProof="0" smtClean="0"/>
              <a:t>14.01.2022</a:t>
            </a:fld>
            <a:endParaRPr lang="de-DE" noProof="0" dirty="0"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9579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8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3" name="Inhalt"/>
          <p:cNvSpPr>
            <a:spLocks noGrp="1"/>
          </p:cNvSpPr>
          <p:nvPr>
            <p:ph sz="half" idx="1"/>
          </p:nvPr>
        </p:nvSpPr>
        <p:spPr bwMode="gray">
          <a:xfrm>
            <a:off x="540070" y="1512000"/>
            <a:ext cx="5339495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2" name="Bild"/>
          <p:cNvSpPr>
            <a:spLocks noGrp="1"/>
          </p:cNvSpPr>
          <p:nvPr>
            <p:ph type="pic" sz="quarter" idx="14"/>
          </p:nvPr>
        </p:nvSpPr>
        <p:spPr bwMode="gray">
          <a:xfrm>
            <a:off x="6311622" y="1512000"/>
            <a:ext cx="5880378" cy="42984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 dirty="0"/>
              <a:t>Bild</a:t>
            </a:r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3EACACE-CD9F-4CC9-8DA3-27DDCE31F901}" type="datetime1">
              <a:rPr lang="de-DE" noProof="0" smtClean="0"/>
              <a:t>14.01.2022</a:t>
            </a:fld>
            <a:endParaRPr lang="de-DE" noProof="0" dirty="0"/>
          </a:p>
        </p:txBody>
      </p:sp>
      <p:sp>
        <p:nvSpPr>
          <p:cNvPr id="6" name="Fußzeile"/>
          <p:cNvSpPr>
            <a:spLocks noGrp="1"/>
          </p:cNvSpPr>
          <p:nvPr>
            <p:ph type="ftr" sz="quarter" idx="11"/>
          </p:nvPr>
        </p:nvSpPr>
        <p:spPr bwMode="gray">
          <a:xfrm>
            <a:off x="3935312" y="6084000"/>
            <a:ext cx="4320562" cy="360000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UNTERNEHMENSPRÄSENTATION PPT-VORLAGEN</a:t>
            </a:r>
            <a:endParaRPr lang="de-DE" noProof="0" dirty="0"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8516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0070" y="432000"/>
            <a:ext cx="5339495" cy="108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noProof="0" dirty="0"/>
              <a:t>Titelformat bearbeiten</a:t>
            </a:r>
          </a:p>
        </p:txBody>
      </p:sp>
      <p:sp>
        <p:nvSpPr>
          <p:cNvPr id="8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972000"/>
            <a:ext cx="5339495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3" name="Inhalt"/>
          <p:cNvSpPr>
            <a:spLocks noGrp="1"/>
          </p:cNvSpPr>
          <p:nvPr>
            <p:ph sz="half" idx="1"/>
          </p:nvPr>
        </p:nvSpPr>
        <p:spPr bwMode="gray">
          <a:xfrm>
            <a:off x="540070" y="1512000"/>
            <a:ext cx="5339495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2" name="Bild"/>
          <p:cNvSpPr>
            <a:spLocks noGrp="1"/>
          </p:cNvSpPr>
          <p:nvPr>
            <p:ph type="pic" sz="quarter" idx="14"/>
          </p:nvPr>
        </p:nvSpPr>
        <p:spPr bwMode="gray">
          <a:xfrm>
            <a:off x="6311622" y="0"/>
            <a:ext cx="5880378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 dirty="0"/>
              <a:t>Bild</a:t>
            </a:r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BBAFF18-2988-45B3-86CA-CBD5AFBAF19A}" type="datetime1">
              <a:rPr lang="de-DE" noProof="0" smtClean="0"/>
              <a:t>14.01.2022</a:t>
            </a:fld>
            <a:endParaRPr lang="de-DE" noProof="0" dirty="0"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6553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6311622" y="432000"/>
            <a:ext cx="5339495" cy="1080000"/>
          </a:xfrm>
        </p:spPr>
        <p:txBody>
          <a:bodyPr/>
          <a:lstStyle/>
          <a:p>
            <a:r>
              <a:rPr lang="de-DE" noProof="0" dirty="0"/>
              <a:t>Titelformat bearbeiten</a:t>
            </a:r>
          </a:p>
        </p:txBody>
      </p:sp>
      <p:sp>
        <p:nvSpPr>
          <p:cNvPr id="8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311622" y="972000"/>
            <a:ext cx="5339495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9" name="Bild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5879565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 dirty="0"/>
              <a:t>Bild</a:t>
            </a:r>
          </a:p>
        </p:txBody>
      </p:sp>
      <p:sp>
        <p:nvSpPr>
          <p:cNvPr id="4" name="Inhalt"/>
          <p:cNvSpPr>
            <a:spLocks noGrp="1"/>
          </p:cNvSpPr>
          <p:nvPr>
            <p:ph sz="half" idx="2"/>
          </p:nvPr>
        </p:nvSpPr>
        <p:spPr bwMode="gray">
          <a:xfrm>
            <a:off x="6311622" y="1512000"/>
            <a:ext cx="5339495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9A186F2-DB4A-4E77-963B-25073F550D8F}" type="datetime1">
              <a:rPr lang="de-DE" noProof="0" smtClean="0"/>
              <a:t>14.01.2022</a:t>
            </a:fld>
            <a:endParaRPr lang="de-DE" noProof="0" dirty="0"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97587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"/>
          <p:cNvSpPr>
            <a:spLocks noGrp="1"/>
          </p:cNvSpPr>
          <p:nvPr>
            <p:ph type="pic" sz="quarter" idx="14"/>
          </p:nvPr>
        </p:nvSpPr>
        <p:spPr bwMode="gray">
          <a:xfrm>
            <a:off x="1" y="0"/>
            <a:ext cx="12192000" cy="6860600"/>
          </a:xfrm>
          <a:noFill/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 dirty="0"/>
              <a:t>Bild</a:t>
            </a:r>
          </a:p>
        </p:txBody>
      </p:sp>
      <p:sp>
        <p:nvSpPr>
          <p:cNvPr id="2" name="Titel"/>
          <p:cNvSpPr>
            <a:spLocks noGrp="1"/>
          </p:cNvSpPr>
          <p:nvPr>
            <p:ph type="ctrTitle"/>
          </p:nvPr>
        </p:nvSpPr>
        <p:spPr bwMode="gray">
          <a:xfrm>
            <a:off x="1055343" y="0"/>
            <a:ext cx="10081312" cy="3744000"/>
          </a:xfr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defRPr sz="8800">
                <a:solidFill>
                  <a:srgbClr val="FFFFFF"/>
                </a:solidFill>
                <a:latin typeface="Bebas Neue" panose="020B0506020202020201" pitchFamily="34" charset="0"/>
              </a:defRPr>
            </a:lvl1pPr>
          </a:lstStyle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Untertitel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055343" y="3744000"/>
            <a:ext cx="10081312" cy="2070000"/>
          </a:xfrm>
        </p:spPr>
        <p:txBody>
          <a:bodyPr/>
          <a:lstStyle>
            <a:lvl1pPr marL="0" indent="0" algn="l">
              <a:buNone/>
              <a:defRPr sz="4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F7E6309A-2C03-475D-9CD8-C15256ABCDF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5837976"/>
            <a:ext cx="12192001" cy="104400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265C6FD-1FA3-46B1-80E8-C43F466A0863}" type="datetime1">
              <a:rPr lang="de-DE" noProof="0" smtClean="0"/>
              <a:t>14.01.2022</a:t>
            </a:fld>
            <a:endParaRPr lang="de-DE" noProof="0" dirty="0"/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‹#›</a:t>
            </a:fld>
            <a:endParaRPr lang="de-DE" noProof="0" dirty="0"/>
          </a:p>
        </p:txBody>
      </p:sp>
      <p:pic>
        <p:nvPicPr>
          <p:cNvPr id="10" name="Grafik 9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019842" y="5909449"/>
            <a:ext cx="2631275" cy="768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1338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0070" y="432000"/>
            <a:ext cx="7265746" cy="1080000"/>
          </a:xfrm>
        </p:spPr>
        <p:txBody>
          <a:bodyPr/>
          <a:lstStyle/>
          <a:p>
            <a:r>
              <a:rPr lang="de-DE" noProof="0" dirty="0"/>
              <a:t>Titelmasterformat bearbeiten</a:t>
            </a:r>
          </a:p>
        </p:txBody>
      </p:sp>
      <p:sp>
        <p:nvSpPr>
          <p:cNvPr id="8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972000"/>
            <a:ext cx="72657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3" name="Inhalt"/>
          <p:cNvSpPr>
            <a:spLocks noGrp="1"/>
          </p:cNvSpPr>
          <p:nvPr>
            <p:ph sz="half" idx="1"/>
          </p:nvPr>
        </p:nvSpPr>
        <p:spPr bwMode="gray">
          <a:xfrm>
            <a:off x="540070" y="1512000"/>
            <a:ext cx="7265746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1" name="Bild"/>
          <p:cNvSpPr>
            <a:spLocks noGrp="1"/>
          </p:cNvSpPr>
          <p:nvPr>
            <p:ph type="pic" sz="quarter" idx="14"/>
          </p:nvPr>
        </p:nvSpPr>
        <p:spPr bwMode="gray">
          <a:xfrm>
            <a:off x="8234272" y="0"/>
            <a:ext cx="3957728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Bild</a:t>
            </a:r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B5C0D95-AA85-45C1-A185-27DF60D0A8DD}" type="datetime1">
              <a:rPr lang="de-DE" noProof="0" smtClean="0"/>
              <a:t>14.01.2022</a:t>
            </a:fld>
            <a:endParaRPr lang="de-DE" noProof="0" dirty="0"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02172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0070" y="432000"/>
            <a:ext cx="7265746" cy="1080000"/>
          </a:xfrm>
        </p:spPr>
        <p:txBody>
          <a:bodyPr/>
          <a:lstStyle/>
          <a:p>
            <a:r>
              <a:rPr lang="de-DE" noProof="0" dirty="0"/>
              <a:t>Titelmasterformat bearbeiten</a:t>
            </a:r>
          </a:p>
        </p:txBody>
      </p:sp>
      <p:sp>
        <p:nvSpPr>
          <p:cNvPr id="8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972000"/>
            <a:ext cx="72657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3" name="Inhalt 1"/>
          <p:cNvSpPr>
            <a:spLocks noGrp="1"/>
          </p:cNvSpPr>
          <p:nvPr>
            <p:ph sz="half" idx="1"/>
          </p:nvPr>
        </p:nvSpPr>
        <p:spPr bwMode="gray">
          <a:xfrm>
            <a:off x="540070" y="1512000"/>
            <a:ext cx="3416845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37" name="Inhalt 2"/>
          <p:cNvSpPr>
            <a:spLocks noGrp="1"/>
          </p:cNvSpPr>
          <p:nvPr>
            <p:ph sz="half" idx="14"/>
          </p:nvPr>
        </p:nvSpPr>
        <p:spPr bwMode="gray">
          <a:xfrm>
            <a:off x="4388971" y="1512000"/>
            <a:ext cx="3416845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1" name="Bild"/>
          <p:cNvSpPr>
            <a:spLocks noGrp="1"/>
          </p:cNvSpPr>
          <p:nvPr>
            <p:ph type="pic" sz="quarter" idx="15"/>
          </p:nvPr>
        </p:nvSpPr>
        <p:spPr bwMode="gray">
          <a:xfrm>
            <a:off x="8235085" y="0"/>
            <a:ext cx="3956915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Bild</a:t>
            </a:r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E69CE2A-6A49-451C-BB08-70AFB78EC0F3}" type="datetime1">
              <a:rPr lang="de-DE" noProof="0" smtClean="0"/>
              <a:t>14.01.2022</a:t>
            </a:fld>
            <a:endParaRPr lang="de-DE" noProof="0" dirty="0"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30978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0070" y="432000"/>
            <a:ext cx="7359358" cy="1080000"/>
          </a:xfrm>
        </p:spPr>
        <p:txBody>
          <a:bodyPr/>
          <a:lstStyle/>
          <a:p>
            <a:r>
              <a:rPr lang="de-DE" noProof="0" dirty="0"/>
              <a:t>Titelmasterformat bearbeiten</a:t>
            </a:r>
          </a:p>
        </p:txBody>
      </p:sp>
      <p:sp>
        <p:nvSpPr>
          <p:cNvPr id="8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972000"/>
            <a:ext cx="7359358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32" name="Inhalt 1"/>
          <p:cNvSpPr>
            <a:spLocks noGrp="1"/>
          </p:cNvSpPr>
          <p:nvPr>
            <p:ph sz="half" idx="29"/>
          </p:nvPr>
        </p:nvSpPr>
        <p:spPr bwMode="gray">
          <a:xfrm>
            <a:off x="540070" y="1511999"/>
            <a:ext cx="3607670" cy="13356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 marL="720000" marR="0" indent="-270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Calibri Light" panose="020F0302020204030204" pitchFamily="34" charset="0"/>
              <a:buChar char="–"/>
              <a:tabLst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33" name="Inhalt 2"/>
          <p:cNvSpPr>
            <a:spLocks noGrp="1"/>
          </p:cNvSpPr>
          <p:nvPr>
            <p:ph sz="half" idx="30"/>
          </p:nvPr>
        </p:nvSpPr>
        <p:spPr bwMode="gray">
          <a:xfrm>
            <a:off x="4291759" y="1511999"/>
            <a:ext cx="3607670" cy="13356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 marL="720000" marR="0" indent="-270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Calibri Light" panose="020F0302020204030204" pitchFamily="34" charset="0"/>
              <a:buChar char="–"/>
              <a:tabLst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34" name="Inhalt 3"/>
          <p:cNvSpPr>
            <a:spLocks noGrp="1"/>
          </p:cNvSpPr>
          <p:nvPr>
            <p:ph sz="half" idx="31"/>
          </p:nvPr>
        </p:nvSpPr>
        <p:spPr bwMode="gray">
          <a:xfrm>
            <a:off x="540070" y="2993325"/>
            <a:ext cx="3607670" cy="13356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 marL="720000" marR="0" indent="-270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Calibri Light" panose="020F0302020204030204" pitchFamily="34" charset="0"/>
              <a:buChar char="–"/>
              <a:tabLst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35" name="Inhalt 4"/>
          <p:cNvSpPr>
            <a:spLocks noGrp="1"/>
          </p:cNvSpPr>
          <p:nvPr>
            <p:ph sz="half" idx="32"/>
          </p:nvPr>
        </p:nvSpPr>
        <p:spPr bwMode="gray">
          <a:xfrm>
            <a:off x="4291759" y="2993325"/>
            <a:ext cx="3607670" cy="13356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 marL="720000" marR="0" indent="-270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Calibri Light" panose="020F0302020204030204" pitchFamily="34" charset="0"/>
              <a:buChar char="–"/>
              <a:tabLst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36" name="Inhalt 5"/>
          <p:cNvSpPr>
            <a:spLocks noGrp="1"/>
          </p:cNvSpPr>
          <p:nvPr>
            <p:ph sz="half" idx="33"/>
          </p:nvPr>
        </p:nvSpPr>
        <p:spPr bwMode="gray">
          <a:xfrm>
            <a:off x="540070" y="4474650"/>
            <a:ext cx="3607670" cy="13356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 marL="720000" marR="0" indent="-270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Calibri Light" panose="020F0302020204030204" pitchFamily="34" charset="0"/>
              <a:buChar char="–"/>
              <a:tabLst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37" name="Inhalt 6"/>
          <p:cNvSpPr>
            <a:spLocks noGrp="1"/>
          </p:cNvSpPr>
          <p:nvPr>
            <p:ph sz="half" idx="34"/>
          </p:nvPr>
        </p:nvSpPr>
        <p:spPr bwMode="gray">
          <a:xfrm>
            <a:off x="4291759" y="4474650"/>
            <a:ext cx="3607670" cy="13356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 marL="720000" marR="0" indent="-270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Calibri Light" panose="020F0302020204030204" pitchFamily="34" charset="0"/>
              <a:buChar char="–"/>
              <a:tabLst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1" name="Bild"/>
          <p:cNvSpPr>
            <a:spLocks noGrp="1"/>
          </p:cNvSpPr>
          <p:nvPr>
            <p:ph type="pic" sz="quarter" idx="15"/>
          </p:nvPr>
        </p:nvSpPr>
        <p:spPr bwMode="gray">
          <a:xfrm>
            <a:off x="8235085" y="0"/>
            <a:ext cx="3956915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Bild</a:t>
            </a:r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242A209-D48E-4F7E-92BA-ED02733B794E}" type="datetime1">
              <a:rPr lang="de-DE" noProof="0" smtClean="0"/>
              <a:t>14.01.2022</a:t>
            </a:fld>
            <a:endParaRPr lang="de-DE" noProof="0" dirty="0"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7519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0070" y="432000"/>
            <a:ext cx="7359358" cy="1080000"/>
          </a:xfrm>
        </p:spPr>
        <p:txBody>
          <a:bodyPr/>
          <a:lstStyle/>
          <a:p>
            <a:r>
              <a:rPr lang="de-DE" noProof="0" dirty="0"/>
              <a:t>Titelmasterformat bearbeiten</a:t>
            </a:r>
          </a:p>
        </p:txBody>
      </p:sp>
      <p:sp>
        <p:nvSpPr>
          <p:cNvPr id="8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972000"/>
            <a:ext cx="7359358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18" name="Inhalt 1"/>
          <p:cNvSpPr>
            <a:spLocks noGrp="1"/>
          </p:cNvSpPr>
          <p:nvPr>
            <p:ph sz="half" idx="29"/>
          </p:nvPr>
        </p:nvSpPr>
        <p:spPr bwMode="gray">
          <a:xfrm>
            <a:off x="540070" y="1511999"/>
            <a:ext cx="3607670" cy="96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</p:txBody>
      </p:sp>
      <p:sp>
        <p:nvSpPr>
          <p:cNvPr id="19" name="Inhalt 2"/>
          <p:cNvSpPr>
            <a:spLocks noGrp="1"/>
          </p:cNvSpPr>
          <p:nvPr>
            <p:ph sz="half" idx="30"/>
          </p:nvPr>
        </p:nvSpPr>
        <p:spPr bwMode="gray">
          <a:xfrm>
            <a:off x="4291759" y="1511999"/>
            <a:ext cx="3607670" cy="96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</p:txBody>
      </p:sp>
      <p:sp>
        <p:nvSpPr>
          <p:cNvPr id="20" name="Inhalt 3"/>
          <p:cNvSpPr>
            <a:spLocks noGrp="1"/>
          </p:cNvSpPr>
          <p:nvPr>
            <p:ph sz="half" idx="31"/>
          </p:nvPr>
        </p:nvSpPr>
        <p:spPr bwMode="gray">
          <a:xfrm>
            <a:off x="540070" y="2621949"/>
            <a:ext cx="3607670" cy="96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</p:txBody>
      </p:sp>
      <p:sp>
        <p:nvSpPr>
          <p:cNvPr id="21" name="Inhalt 4"/>
          <p:cNvSpPr>
            <a:spLocks noGrp="1"/>
          </p:cNvSpPr>
          <p:nvPr>
            <p:ph sz="half" idx="32"/>
          </p:nvPr>
        </p:nvSpPr>
        <p:spPr bwMode="gray">
          <a:xfrm>
            <a:off x="4291759" y="2621949"/>
            <a:ext cx="3607670" cy="96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</p:txBody>
      </p:sp>
      <p:sp>
        <p:nvSpPr>
          <p:cNvPr id="22" name="Inhalt 5"/>
          <p:cNvSpPr>
            <a:spLocks noGrp="1"/>
          </p:cNvSpPr>
          <p:nvPr>
            <p:ph sz="half" idx="33"/>
          </p:nvPr>
        </p:nvSpPr>
        <p:spPr bwMode="gray">
          <a:xfrm>
            <a:off x="540070" y="3731899"/>
            <a:ext cx="3607670" cy="96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</p:txBody>
      </p:sp>
      <p:sp>
        <p:nvSpPr>
          <p:cNvPr id="23" name="Inhalt 6"/>
          <p:cNvSpPr>
            <a:spLocks noGrp="1"/>
          </p:cNvSpPr>
          <p:nvPr>
            <p:ph sz="half" idx="34"/>
          </p:nvPr>
        </p:nvSpPr>
        <p:spPr bwMode="gray">
          <a:xfrm>
            <a:off x="4291759" y="3731899"/>
            <a:ext cx="3607670" cy="96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</p:txBody>
      </p:sp>
      <p:sp>
        <p:nvSpPr>
          <p:cNvPr id="24" name="Inhalt 7"/>
          <p:cNvSpPr>
            <a:spLocks noGrp="1"/>
          </p:cNvSpPr>
          <p:nvPr>
            <p:ph sz="half" idx="35"/>
          </p:nvPr>
        </p:nvSpPr>
        <p:spPr bwMode="gray">
          <a:xfrm>
            <a:off x="540070" y="4841850"/>
            <a:ext cx="3607670" cy="96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</p:txBody>
      </p:sp>
      <p:sp>
        <p:nvSpPr>
          <p:cNvPr id="25" name="Inhalt 8"/>
          <p:cNvSpPr>
            <a:spLocks noGrp="1"/>
          </p:cNvSpPr>
          <p:nvPr>
            <p:ph sz="half" idx="36"/>
          </p:nvPr>
        </p:nvSpPr>
        <p:spPr bwMode="gray">
          <a:xfrm>
            <a:off x="4291759" y="4841850"/>
            <a:ext cx="3607670" cy="96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</p:txBody>
      </p:sp>
      <p:sp>
        <p:nvSpPr>
          <p:cNvPr id="11" name="Bild"/>
          <p:cNvSpPr>
            <a:spLocks noGrp="1"/>
          </p:cNvSpPr>
          <p:nvPr>
            <p:ph type="pic" sz="quarter" idx="15"/>
          </p:nvPr>
        </p:nvSpPr>
        <p:spPr bwMode="gray">
          <a:xfrm>
            <a:off x="8235085" y="0"/>
            <a:ext cx="3956915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Bild</a:t>
            </a:r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68E663A-CC61-4C33-BA5B-079E5E5AA3D4}" type="datetime1">
              <a:rPr lang="de-DE" noProof="0" smtClean="0"/>
              <a:t>14.01.2022</a:t>
            </a:fld>
            <a:endParaRPr lang="de-DE" noProof="0" dirty="0"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72163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ild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7805816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 dirty="0"/>
              <a:t>Bild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 bwMode="gray">
          <a:xfrm>
            <a:off x="540070" y="432000"/>
            <a:ext cx="11111046" cy="1080000"/>
          </a:xfrm>
        </p:spPr>
        <p:txBody>
          <a:bodyPr/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8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3" name="Inhalt"/>
          <p:cNvSpPr>
            <a:spLocks noGrp="1"/>
          </p:cNvSpPr>
          <p:nvPr>
            <p:ph sz="half" idx="1"/>
          </p:nvPr>
        </p:nvSpPr>
        <p:spPr bwMode="gray">
          <a:xfrm>
            <a:off x="8234272" y="1512000"/>
            <a:ext cx="3416845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0BBAB34-9AF8-42AB-AD70-4B8FCDC24A2F}" type="datetime1">
              <a:rPr lang="de-DE" noProof="0" smtClean="0"/>
              <a:t>14.01.2022</a:t>
            </a:fld>
            <a:endParaRPr lang="de-DE" noProof="0" dirty="0"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27566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 bwMode="gray">
          <a:xfrm>
            <a:off x="540070" y="432000"/>
            <a:ext cx="11111046" cy="1080000"/>
          </a:xfrm>
        </p:spPr>
        <p:txBody>
          <a:bodyPr/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8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11" name="Bild 1"/>
          <p:cNvSpPr>
            <a:spLocks noGrp="1"/>
          </p:cNvSpPr>
          <p:nvPr>
            <p:ph type="pic" sz="quarter" idx="15"/>
          </p:nvPr>
        </p:nvSpPr>
        <p:spPr bwMode="gray">
          <a:xfrm>
            <a:off x="540070" y="1512000"/>
            <a:ext cx="2106274" cy="28152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 dirty="0"/>
              <a:t>Bild</a:t>
            </a:r>
          </a:p>
        </p:txBody>
      </p:sp>
      <p:sp>
        <p:nvSpPr>
          <p:cNvPr id="45" name="Inhalt 1"/>
          <p:cNvSpPr>
            <a:spLocks noGrp="1"/>
          </p:cNvSpPr>
          <p:nvPr>
            <p:ph sz="half" idx="19"/>
          </p:nvPr>
        </p:nvSpPr>
        <p:spPr bwMode="gray">
          <a:xfrm>
            <a:off x="540070" y="4474650"/>
            <a:ext cx="2106274" cy="1335600"/>
          </a:xfrm>
        </p:spPr>
        <p:txBody>
          <a:bodyPr/>
          <a:lstStyle>
            <a:lvl1pPr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92" name="Bild 2"/>
          <p:cNvSpPr>
            <a:spLocks noGrp="1"/>
          </p:cNvSpPr>
          <p:nvPr>
            <p:ph type="pic" sz="quarter" idx="20"/>
          </p:nvPr>
        </p:nvSpPr>
        <p:spPr bwMode="gray">
          <a:xfrm>
            <a:off x="2791263" y="1512000"/>
            <a:ext cx="2106274" cy="28152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 dirty="0"/>
              <a:t>Bild</a:t>
            </a:r>
          </a:p>
        </p:txBody>
      </p:sp>
      <p:sp>
        <p:nvSpPr>
          <p:cNvPr id="93" name="Inhalt 2"/>
          <p:cNvSpPr>
            <a:spLocks noGrp="1"/>
          </p:cNvSpPr>
          <p:nvPr>
            <p:ph sz="half" idx="21"/>
          </p:nvPr>
        </p:nvSpPr>
        <p:spPr bwMode="gray">
          <a:xfrm>
            <a:off x="2791263" y="4474650"/>
            <a:ext cx="2106274" cy="1335600"/>
          </a:xfrm>
        </p:spPr>
        <p:txBody>
          <a:bodyPr/>
          <a:lstStyle>
            <a:lvl1pPr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94" name="Bild 3"/>
          <p:cNvSpPr>
            <a:spLocks noGrp="1"/>
          </p:cNvSpPr>
          <p:nvPr>
            <p:ph type="pic" sz="quarter" idx="22"/>
          </p:nvPr>
        </p:nvSpPr>
        <p:spPr bwMode="gray">
          <a:xfrm>
            <a:off x="5042456" y="1512000"/>
            <a:ext cx="2106274" cy="28152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 dirty="0"/>
              <a:t>Bild</a:t>
            </a:r>
          </a:p>
        </p:txBody>
      </p:sp>
      <p:sp>
        <p:nvSpPr>
          <p:cNvPr id="95" name="Inhalt 3"/>
          <p:cNvSpPr>
            <a:spLocks noGrp="1"/>
          </p:cNvSpPr>
          <p:nvPr>
            <p:ph sz="half" idx="23"/>
          </p:nvPr>
        </p:nvSpPr>
        <p:spPr bwMode="gray">
          <a:xfrm>
            <a:off x="5042456" y="4474650"/>
            <a:ext cx="2106274" cy="1335600"/>
          </a:xfrm>
        </p:spPr>
        <p:txBody>
          <a:bodyPr/>
          <a:lstStyle>
            <a:lvl1pPr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96" name="Bild 4"/>
          <p:cNvSpPr>
            <a:spLocks noGrp="1"/>
          </p:cNvSpPr>
          <p:nvPr>
            <p:ph type="pic" sz="quarter" idx="24"/>
          </p:nvPr>
        </p:nvSpPr>
        <p:spPr bwMode="gray">
          <a:xfrm>
            <a:off x="7293649" y="1512000"/>
            <a:ext cx="2106274" cy="28152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 dirty="0"/>
              <a:t>Bild</a:t>
            </a:r>
          </a:p>
        </p:txBody>
      </p:sp>
      <p:sp>
        <p:nvSpPr>
          <p:cNvPr id="97" name="Inhalt 4"/>
          <p:cNvSpPr>
            <a:spLocks noGrp="1"/>
          </p:cNvSpPr>
          <p:nvPr>
            <p:ph sz="half" idx="25"/>
          </p:nvPr>
        </p:nvSpPr>
        <p:spPr bwMode="gray">
          <a:xfrm>
            <a:off x="7293649" y="4474650"/>
            <a:ext cx="2106274" cy="1335600"/>
          </a:xfrm>
        </p:spPr>
        <p:txBody>
          <a:bodyPr/>
          <a:lstStyle>
            <a:lvl1pPr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98" name="Bild 5"/>
          <p:cNvSpPr>
            <a:spLocks noGrp="1"/>
          </p:cNvSpPr>
          <p:nvPr>
            <p:ph type="pic" sz="quarter" idx="26"/>
          </p:nvPr>
        </p:nvSpPr>
        <p:spPr bwMode="gray">
          <a:xfrm>
            <a:off x="9544843" y="1512000"/>
            <a:ext cx="2106274" cy="28152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 dirty="0"/>
              <a:t>Bild</a:t>
            </a:r>
          </a:p>
        </p:txBody>
      </p:sp>
      <p:sp>
        <p:nvSpPr>
          <p:cNvPr id="99" name="Inhalt 5"/>
          <p:cNvSpPr>
            <a:spLocks noGrp="1"/>
          </p:cNvSpPr>
          <p:nvPr>
            <p:ph sz="half" idx="27"/>
          </p:nvPr>
        </p:nvSpPr>
        <p:spPr bwMode="gray">
          <a:xfrm>
            <a:off x="9544843" y="4474650"/>
            <a:ext cx="2106274" cy="1335600"/>
          </a:xfrm>
        </p:spPr>
        <p:txBody>
          <a:bodyPr/>
          <a:lstStyle>
            <a:lvl1pPr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AEAFDDE-DAC3-4159-8E8A-753952F37361}" type="datetime1">
              <a:rPr lang="de-DE" noProof="0" smtClean="0"/>
              <a:t>14.01.2022</a:t>
            </a:fld>
            <a:endParaRPr lang="de-DE" noProof="0" dirty="0"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50402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0070" y="432000"/>
            <a:ext cx="7265746" cy="1080000"/>
          </a:xfrm>
        </p:spPr>
        <p:txBody>
          <a:bodyPr/>
          <a:lstStyle/>
          <a:p>
            <a:r>
              <a:rPr lang="de-DE" noProof="0" dirty="0"/>
              <a:t>Titelmasterformat bearbeiten</a:t>
            </a:r>
          </a:p>
        </p:txBody>
      </p:sp>
      <p:sp>
        <p:nvSpPr>
          <p:cNvPr id="8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972000"/>
            <a:ext cx="72657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10" name="Text"/>
          <p:cNvSpPr>
            <a:spLocks noGrp="1"/>
          </p:cNvSpPr>
          <p:nvPr>
            <p:ph type="body" sz="quarter" idx="16"/>
          </p:nvPr>
        </p:nvSpPr>
        <p:spPr bwMode="gray">
          <a:xfrm>
            <a:off x="8235085" y="0"/>
            <a:ext cx="3956915" cy="6858000"/>
          </a:xfrm>
          <a:solidFill>
            <a:srgbClr val="006298"/>
          </a:solidFill>
        </p:spPr>
        <p:txBody>
          <a:bodyPr lIns="540000" tIns="1512000" rIns="540000" bIns="10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3" name="Inhalt"/>
          <p:cNvSpPr>
            <a:spLocks noGrp="1"/>
          </p:cNvSpPr>
          <p:nvPr>
            <p:ph sz="half" idx="1"/>
          </p:nvPr>
        </p:nvSpPr>
        <p:spPr bwMode="gray">
          <a:xfrm>
            <a:off x="540070" y="1512000"/>
            <a:ext cx="7265746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lt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01E11A-686B-4B09-9C92-522FA0D48E16}" type="datetime1">
              <a:rPr lang="de-DE" noProof="0" smtClean="0"/>
              <a:t>14.01.2022</a:t>
            </a:fld>
            <a:endParaRPr lang="de-DE" noProof="0" dirty="0"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00665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 bwMode="gray">
          <a:xfrm>
            <a:off x="540070" y="432000"/>
            <a:ext cx="11111046" cy="1080000"/>
          </a:xfrm>
        </p:spPr>
        <p:txBody>
          <a:bodyPr/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13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3" name="Inhalt"/>
          <p:cNvSpPr>
            <a:spLocks noGrp="1"/>
          </p:cNvSpPr>
          <p:nvPr>
            <p:ph idx="1"/>
          </p:nvPr>
        </p:nvSpPr>
        <p:spPr bwMode="gray">
          <a:xfrm>
            <a:off x="540070" y="1512000"/>
            <a:ext cx="11111046" cy="2818800"/>
          </a:xfrm>
        </p:spPr>
        <p:txBody>
          <a:bodyPr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0" name="Text"/>
          <p:cNvSpPr>
            <a:spLocks noGrp="1"/>
          </p:cNvSpPr>
          <p:nvPr>
            <p:ph idx="15"/>
          </p:nvPr>
        </p:nvSpPr>
        <p:spPr bwMode="gray">
          <a:xfrm>
            <a:off x="1200" y="4474800"/>
            <a:ext cx="12191187" cy="2383200"/>
          </a:xfrm>
          <a:solidFill>
            <a:srgbClr val="006298"/>
          </a:solidFill>
        </p:spPr>
        <p:txBody>
          <a:bodyPr lIns="540000" tIns="540000" rIns="540000" bIns="540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0000" indent="0">
              <a:buNone/>
              <a:defRPr/>
            </a:lvl2pPr>
            <a:lvl3pPr marL="810000" indent="0">
              <a:buNone/>
              <a:defRPr/>
            </a:lvl3pPr>
            <a:lvl4pPr marL="1170000" indent="0">
              <a:buNone/>
              <a:defRPr/>
            </a:lvl4pPr>
            <a:lvl5pPr marL="1530000" indent="0">
              <a:buNone/>
              <a:defRPr/>
            </a:lvl5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4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A62146-D0AF-4300-A3A0-B41682CA664F}" type="datetime1">
              <a:rPr lang="de-DE" noProof="0" smtClean="0"/>
              <a:t>14.01.2022</a:t>
            </a:fld>
            <a:endParaRPr lang="de-DE" noProof="0" dirty="0"/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CEFE82-39F2-4F47-8A0C-D5AB3496FA5C}" type="slidenum">
              <a:rPr lang="de-DE" noProof="0" smtClean="0"/>
              <a:pPr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167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 bwMode="gray">
          <a:xfrm>
            <a:off x="540070" y="432000"/>
            <a:ext cx="11111046" cy="1080000"/>
          </a:xfrm>
        </p:spPr>
        <p:txBody>
          <a:bodyPr/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13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3" name="Inhalt"/>
          <p:cNvSpPr>
            <a:spLocks noGrp="1"/>
          </p:cNvSpPr>
          <p:nvPr>
            <p:ph idx="1"/>
          </p:nvPr>
        </p:nvSpPr>
        <p:spPr bwMode="gray">
          <a:xfrm>
            <a:off x="540070" y="1512000"/>
            <a:ext cx="11111046" cy="2818800"/>
          </a:xfrm>
        </p:spPr>
        <p:txBody>
          <a:bodyPr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9" name="Bild"/>
          <p:cNvSpPr>
            <a:spLocks noGrp="1"/>
          </p:cNvSpPr>
          <p:nvPr>
            <p:ph type="pic" sz="quarter" idx="14"/>
          </p:nvPr>
        </p:nvSpPr>
        <p:spPr bwMode="gray">
          <a:xfrm>
            <a:off x="1201" y="4474800"/>
            <a:ext cx="12192000" cy="23832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 dirty="0"/>
              <a:t>Bild</a:t>
            </a:r>
          </a:p>
        </p:txBody>
      </p:sp>
      <p:sp>
        <p:nvSpPr>
          <p:cNvPr id="4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06EFB23-F892-417E-A500-46EF22140902}" type="datetime1">
              <a:rPr lang="de-DE" noProof="0" smtClean="0"/>
              <a:t>14.01.2022</a:t>
            </a:fld>
            <a:endParaRPr lang="de-DE" noProof="0" dirty="0"/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23928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 bwMode="gray">
          <a:xfrm>
            <a:off x="540070" y="432000"/>
            <a:ext cx="11111046" cy="1080000"/>
          </a:xfrm>
        </p:spPr>
        <p:txBody>
          <a:bodyPr/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13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3" name="Inhalt"/>
          <p:cNvSpPr>
            <a:spLocks noGrp="1"/>
          </p:cNvSpPr>
          <p:nvPr>
            <p:ph idx="1"/>
          </p:nvPr>
        </p:nvSpPr>
        <p:spPr bwMode="gray">
          <a:xfrm>
            <a:off x="540070" y="1511999"/>
            <a:ext cx="11111046" cy="1576800"/>
          </a:xfrm>
        </p:spPr>
        <p:txBody>
          <a:bodyPr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10" name="Bild 1"/>
          <p:cNvSpPr>
            <a:spLocks noGrp="1"/>
          </p:cNvSpPr>
          <p:nvPr>
            <p:ph type="pic" sz="quarter" idx="15"/>
          </p:nvPr>
        </p:nvSpPr>
        <p:spPr bwMode="gray">
          <a:xfrm>
            <a:off x="0" y="3445050"/>
            <a:ext cx="4054128" cy="23652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 dirty="0"/>
              <a:t>Bild</a:t>
            </a:r>
          </a:p>
        </p:txBody>
      </p:sp>
      <p:sp>
        <p:nvSpPr>
          <p:cNvPr id="11" name="Bild 2"/>
          <p:cNvSpPr>
            <a:spLocks noGrp="1"/>
          </p:cNvSpPr>
          <p:nvPr>
            <p:ph type="pic" sz="quarter" idx="16"/>
          </p:nvPr>
        </p:nvSpPr>
        <p:spPr bwMode="gray">
          <a:xfrm>
            <a:off x="4068935" y="3445050"/>
            <a:ext cx="4054128" cy="23652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 dirty="0"/>
              <a:t>Bild</a:t>
            </a:r>
          </a:p>
        </p:txBody>
      </p:sp>
      <p:sp>
        <p:nvSpPr>
          <p:cNvPr id="12" name="Bild 3"/>
          <p:cNvSpPr>
            <a:spLocks noGrp="1"/>
          </p:cNvSpPr>
          <p:nvPr>
            <p:ph type="pic" sz="quarter" idx="17"/>
          </p:nvPr>
        </p:nvSpPr>
        <p:spPr bwMode="gray">
          <a:xfrm>
            <a:off x="8137872" y="3445050"/>
            <a:ext cx="4054128" cy="23652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 dirty="0"/>
              <a:t>Bild</a:t>
            </a:r>
          </a:p>
        </p:txBody>
      </p:sp>
      <p:sp>
        <p:nvSpPr>
          <p:cNvPr id="4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6FB7B3F-351A-42DE-8C20-2D18B2633F87}" type="datetime1">
              <a:rPr lang="de-DE" noProof="0" smtClean="0"/>
              <a:t>14.01.2022</a:t>
            </a:fld>
            <a:endParaRPr lang="de-DE" noProof="0" dirty="0"/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63391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7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3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7B0C56F-8B1A-4912-9C56-DCE35AC7899D}" type="datetime1">
              <a:rPr lang="de-DE" noProof="0" smtClean="0"/>
              <a:t>14.01.2022</a:t>
            </a:fld>
            <a:endParaRPr lang="de-DE" noProof="0" dirty="0"/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9511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0070" y="432000"/>
            <a:ext cx="5339495" cy="1080000"/>
          </a:xfrm>
        </p:spPr>
        <p:txBody>
          <a:bodyPr/>
          <a:lstStyle/>
          <a:p>
            <a:r>
              <a:rPr lang="de-DE" noProof="0" dirty="0"/>
              <a:t>Titelformat bearbeiten</a:t>
            </a:r>
          </a:p>
        </p:txBody>
      </p:sp>
      <p:sp>
        <p:nvSpPr>
          <p:cNvPr id="10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972000"/>
            <a:ext cx="5339495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9" name="Inhalt"/>
          <p:cNvSpPr>
            <a:spLocks noGrp="1"/>
          </p:cNvSpPr>
          <p:nvPr>
            <p:ph sz="half" idx="1"/>
          </p:nvPr>
        </p:nvSpPr>
        <p:spPr bwMode="gray">
          <a:xfrm>
            <a:off x="540070" y="1512000"/>
            <a:ext cx="5339495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1" name="Bild 1"/>
          <p:cNvSpPr>
            <a:spLocks noGrp="1"/>
          </p:cNvSpPr>
          <p:nvPr>
            <p:ph type="pic" sz="quarter" idx="16"/>
          </p:nvPr>
        </p:nvSpPr>
        <p:spPr bwMode="gray">
          <a:xfrm>
            <a:off x="6103607" y="0"/>
            <a:ext cx="6088393" cy="3420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 dirty="0"/>
              <a:t>Bild</a:t>
            </a:r>
          </a:p>
        </p:txBody>
      </p:sp>
      <p:sp>
        <p:nvSpPr>
          <p:cNvPr id="6" name="Bild 2"/>
          <p:cNvSpPr>
            <a:spLocks noGrp="1"/>
          </p:cNvSpPr>
          <p:nvPr>
            <p:ph type="pic" sz="quarter" idx="19"/>
          </p:nvPr>
        </p:nvSpPr>
        <p:spPr bwMode="gray">
          <a:xfrm>
            <a:off x="6103608" y="3438000"/>
            <a:ext cx="3035195" cy="3420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 dirty="0"/>
              <a:t>Bild</a:t>
            </a:r>
          </a:p>
        </p:txBody>
      </p:sp>
      <p:sp>
        <p:nvSpPr>
          <p:cNvPr id="7" name="Bild 3"/>
          <p:cNvSpPr>
            <a:spLocks noGrp="1"/>
          </p:cNvSpPr>
          <p:nvPr>
            <p:ph type="pic" sz="quarter" idx="20"/>
          </p:nvPr>
        </p:nvSpPr>
        <p:spPr bwMode="gray">
          <a:xfrm>
            <a:off x="9156805" y="3438000"/>
            <a:ext cx="3035195" cy="3420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 dirty="0"/>
              <a:t>Bild</a:t>
            </a:r>
          </a:p>
        </p:txBody>
      </p:sp>
      <p:sp>
        <p:nvSpPr>
          <p:cNvPr id="12" name="Foliennummer"/>
          <p:cNvSpPr>
            <a:spLocks noGrp="1"/>
          </p:cNvSpPr>
          <p:nvPr>
            <p:ph type="sldNum" sz="quarter" idx="12"/>
          </p:nvPr>
        </p:nvSpPr>
        <p:spPr bwMode="gray">
          <a:xfrm>
            <a:off x="540070" y="6084000"/>
            <a:ext cx="900117" cy="360000"/>
          </a:xfrm>
        </p:spPr>
        <p:txBody>
          <a:bodyPr/>
          <a:lstStyle/>
          <a:p>
            <a:fld id="{02CEFE82-39F2-4F47-8A0C-D5AB3496FA5C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93273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"/>
          <p:cNvSpPr>
            <a:spLocks noGrp="1"/>
          </p:cNvSpPr>
          <p:nvPr>
            <p:ph type="pic" sz="quarter" idx="14"/>
          </p:nvPr>
        </p:nvSpPr>
        <p:spPr bwMode="gray">
          <a:xfrm>
            <a:off x="1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 dirty="0"/>
              <a:t>Bild</a:t>
            </a:r>
          </a:p>
        </p:txBody>
      </p:sp>
      <p:sp>
        <p:nvSpPr>
          <p:cNvPr id="11" name="Text"/>
          <p:cNvSpPr>
            <a:spLocks noGrp="1"/>
          </p:cNvSpPr>
          <p:nvPr>
            <p:ph type="body" sz="quarter" idx="16"/>
          </p:nvPr>
        </p:nvSpPr>
        <p:spPr bwMode="gray">
          <a:xfrm>
            <a:off x="8235085" y="0"/>
            <a:ext cx="3956915" cy="6858000"/>
          </a:xfrm>
          <a:solidFill>
            <a:srgbClr val="006298">
              <a:alpha val="80000"/>
            </a:srgbClr>
          </a:solidFill>
        </p:spPr>
        <p:txBody>
          <a:bodyPr lIns="540000" tIns="1512000" rIns="540000" bIns="10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 bwMode="gray">
          <a:xfrm>
            <a:off x="540070" y="432000"/>
            <a:ext cx="11111046" cy="1080000"/>
          </a:xfrm>
        </p:spPr>
        <p:txBody>
          <a:bodyPr/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8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lt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40B8DA-E1F0-4268-8823-501941B151F6}" type="datetime1">
              <a:rPr lang="de-DE" noProof="0" smtClean="0"/>
              <a:t>14.01.2022</a:t>
            </a:fld>
            <a:endParaRPr lang="de-DE" noProof="0" dirty="0"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08702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"/>
          <p:cNvSpPr>
            <a:spLocks noGrp="1"/>
          </p:cNvSpPr>
          <p:nvPr>
            <p:ph type="pic" sz="quarter" idx="14"/>
          </p:nvPr>
        </p:nvSpPr>
        <p:spPr bwMode="gray">
          <a:xfrm>
            <a:off x="1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 dirty="0"/>
              <a:t>Bild</a:t>
            </a:r>
          </a:p>
        </p:txBody>
      </p:sp>
      <p:sp>
        <p:nvSpPr>
          <p:cNvPr id="11" name="Text"/>
          <p:cNvSpPr>
            <a:spLocks noGrp="1"/>
          </p:cNvSpPr>
          <p:nvPr>
            <p:ph type="body" sz="quarter" idx="16"/>
          </p:nvPr>
        </p:nvSpPr>
        <p:spPr bwMode="gray">
          <a:xfrm>
            <a:off x="0" y="0"/>
            <a:ext cx="3956915" cy="6858000"/>
          </a:xfrm>
          <a:solidFill>
            <a:srgbClr val="006298">
              <a:alpha val="80000"/>
            </a:srgbClr>
          </a:solidFill>
        </p:spPr>
        <p:txBody>
          <a:bodyPr lIns="540000" tIns="1512000" rIns="540000" bIns="10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 bwMode="gray">
          <a:xfrm>
            <a:off x="540070" y="432000"/>
            <a:ext cx="11111046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8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3EBBBE7-F6C4-423D-957F-BFC7B5C45072}" type="datetime1">
              <a:rPr lang="de-DE" noProof="0" smtClean="0"/>
              <a:t>14.01.2022</a:t>
            </a:fld>
            <a:endParaRPr lang="de-DE" noProof="0" dirty="0"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lt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CEFE82-39F2-4F47-8A0C-D5AB3496FA5C}" type="slidenum">
              <a:rPr lang="de-DE" noProof="0" smtClean="0"/>
              <a:pPr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27897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"/>
          <p:cNvSpPr>
            <a:spLocks noGrp="1"/>
          </p:cNvSpPr>
          <p:nvPr>
            <p:ph type="pic" sz="quarter" idx="14"/>
          </p:nvPr>
        </p:nvSpPr>
        <p:spPr bwMode="gray">
          <a:xfrm>
            <a:off x="1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 dirty="0"/>
              <a:t>Bild</a:t>
            </a:r>
          </a:p>
        </p:txBody>
      </p:sp>
      <p:sp>
        <p:nvSpPr>
          <p:cNvPr id="9" name="Inhalt"/>
          <p:cNvSpPr>
            <a:spLocks noGrp="1"/>
          </p:cNvSpPr>
          <p:nvPr>
            <p:ph idx="1"/>
          </p:nvPr>
        </p:nvSpPr>
        <p:spPr bwMode="gray">
          <a:xfrm>
            <a:off x="1933452" y="1512000"/>
            <a:ext cx="9717665" cy="4298400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>
          <a:xfrm>
            <a:off x="10210929" y="6084000"/>
            <a:ext cx="1440187" cy="360000"/>
          </a:xfrm>
        </p:spPr>
        <p:txBody>
          <a:bodyPr/>
          <a:lstStyle/>
          <a:p>
            <a:fld id="{538A9AC6-5400-4252-9008-F2B2D8A78046}" type="datetime1">
              <a:rPr lang="de-DE" noProof="0" smtClean="0"/>
              <a:t>14.01.2022</a:t>
            </a:fld>
            <a:endParaRPr lang="de-DE" noProof="0" dirty="0"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70059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D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40070" y="432000"/>
            <a:ext cx="11111046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Titelmasterformat durch Klicken bearbeiten</a:t>
            </a:r>
            <a:endParaRPr lang="en-US" dirty="0"/>
          </a:p>
        </p:txBody>
      </p:sp>
      <p:sp>
        <p:nvSpPr>
          <p:cNvPr id="13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de-DE"/>
              <a:t>Geben Sie Ihren Untertitel ein</a:t>
            </a:r>
            <a:endParaRPr lang="de-DE" dirty="0"/>
          </a:p>
        </p:txBody>
      </p:sp>
      <p:sp>
        <p:nvSpPr>
          <p:cNvPr id="74" name="Content"/>
          <p:cNvSpPr>
            <a:spLocks noGrp="1"/>
          </p:cNvSpPr>
          <p:nvPr>
            <p:ph idx="18" hasCustomPrompt="1"/>
          </p:nvPr>
        </p:nvSpPr>
        <p:spPr>
          <a:xfrm>
            <a:off x="540070" y="1512000"/>
            <a:ext cx="11111046" cy="1144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  <a:endParaRPr lang="en-US" dirty="0"/>
          </a:p>
        </p:txBody>
      </p:sp>
      <p:sp>
        <p:nvSpPr>
          <p:cNvPr id="14" name="Text 1"/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515044" y="3113676"/>
            <a:ext cx="2721600" cy="2671548"/>
          </a:xfrm>
          <a:prstGeom prst="homePlate">
            <a:avLst>
              <a:gd name="adj" fmla="val 32171"/>
            </a:avLst>
          </a:prstGeom>
          <a:solidFill>
            <a:schemeClr val="bg1">
              <a:lumMod val="95000"/>
            </a:schemeClr>
          </a:solidFill>
        </p:spPr>
        <p:txBody>
          <a:bodyPr vert="vert270" lIns="360000" tIns="360000" rIns="360000" bIns="36000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0000" indent="0">
              <a:buNone/>
              <a:defRPr>
                <a:solidFill>
                  <a:schemeClr val="tx1"/>
                </a:solidFill>
              </a:defRPr>
            </a:lvl2pPr>
            <a:lvl3pPr marL="810000" indent="0">
              <a:buNone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  <a:endParaRPr lang="de-DE" noProof="0" dirty="0"/>
          </a:p>
        </p:txBody>
      </p:sp>
      <p:sp>
        <p:nvSpPr>
          <p:cNvPr id="75" name="Text 2"/>
          <p:cNvSpPr>
            <a:spLocks noGrp="1"/>
          </p:cNvSpPr>
          <p:nvPr>
            <p:ph type="body" sz="quarter" idx="23" hasCustomPrompt="1"/>
          </p:nvPr>
        </p:nvSpPr>
        <p:spPr>
          <a:xfrm rot="5400000">
            <a:off x="3328210" y="3113676"/>
            <a:ext cx="2721600" cy="2671548"/>
          </a:xfrm>
          <a:prstGeom prst="homePlate">
            <a:avLst>
              <a:gd name="adj" fmla="val 32171"/>
            </a:avLst>
          </a:prstGeom>
          <a:solidFill>
            <a:schemeClr val="bg1">
              <a:lumMod val="95000"/>
            </a:schemeClr>
          </a:solidFill>
        </p:spPr>
        <p:txBody>
          <a:bodyPr vert="vert270" lIns="360000" tIns="360000" rIns="360000" bIns="36000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0000" indent="0">
              <a:buNone/>
              <a:defRPr>
                <a:solidFill>
                  <a:schemeClr val="tx1"/>
                </a:solidFill>
              </a:defRPr>
            </a:lvl2pPr>
            <a:lvl3pPr marL="810000" indent="0">
              <a:buNone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  <a:endParaRPr lang="de-DE" noProof="0" dirty="0"/>
          </a:p>
        </p:txBody>
      </p:sp>
      <p:sp>
        <p:nvSpPr>
          <p:cNvPr id="76" name="Text 3"/>
          <p:cNvSpPr>
            <a:spLocks noGrp="1"/>
          </p:cNvSpPr>
          <p:nvPr>
            <p:ph type="body" sz="quarter" idx="24" hasCustomPrompt="1"/>
          </p:nvPr>
        </p:nvSpPr>
        <p:spPr>
          <a:xfrm rot="5400000">
            <a:off x="6141377" y="3113676"/>
            <a:ext cx="2721600" cy="2671548"/>
          </a:xfrm>
          <a:prstGeom prst="homePlate">
            <a:avLst>
              <a:gd name="adj" fmla="val 32171"/>
            </a:avLst>
          </a:prstGeom>
          <a:solidFill>
            <a:schemeClr val="bg1">
              <a:lumMod val="95000"/>
            </a:schemeClr>
          </a:solidFill>
        </p:spPr>
        <p:txBody>
          <a:bodyPr vert="vert270" lIns="360000" tIns="360000" rIns="360000" bIns="36000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0000" indent="0">
              <a:buNone/>
              <a:defRPr>
                <a:solidFill>
                  <a:schemeClr val="tx1"/>
                </a:solidFill>
              </a:defRPr>
            </a:lvl2pPr>
            <a:lvl3pPr marL="810000" indent="0">
              <a:buNone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  <a:endParaRPr lang="de-DE" noProof="0" dirty="0"/>
          </a:p>
        </p:txBody>
      </p:sp>
      <p:sp>
        <p:nvSpPr>
          <p:cNvPr id="77" name="Text 4"/>
          <p:cNvSpPr>
            <a:spLocks noGrp="1"/>
          </p:cNvSpPr>
          <p:nvPr>
            <p:ph type="body" sz="quarter" idx="25" hasCustomPrompt="1"/>
          </p:nvPr>
        </p:nvSpPr>
        <p:spPr>
          <a:xfrm rot="5400000">
            <a:off x="8954543" y="3113676"/>
            <a:ext cx="2721600" cy="2671548"/>
          </a:xfrm>
          <a:prstGeom prst="homePlate">
            <a:avLst>
              <a:gd name="adj" fmla="val 32171"/>
            </a:avLst>
          </a:prstGeom>
          <a:solidFill>
            <a:schemeClr val="bg1">
              <a:lumMod val="95000"/>
            </a:schemeClr>
          </a:solidFill>
        </p:spPr>
        <p:txBody>
          <a:bodyPr vert="vert270" lIns="360000" tIns="360000" rIns="360000" bIns="36000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0000" indent="0">
              <a:buNone/>
              <a:defRPr>
                <a:solidFill>
                  <a:schemeClr val="tx1"/>
                </a:solidFill>
              </a:defRPr>
            </a:lvl2pPr>
            <a:lvl3pPr marL="810000" indent="0">
              <a:buNone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  <a:endParaRPr lang="de-DE" noProof="0" dirty="0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63C89-E519-49ED-890F-D531C7DF87F6}" type="datetime1">
              <a:rPr lang="de-DE" smtClean="0"/>
              <a:t>14.01.2022</a:t>
            </a:fld>
            <a:endParaRPr lang="en-US"/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6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1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D-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1" y="1"/>
            <a:ext cx="12192000" cy="6857999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144000" tIns="144000" rIns="144000" bIns="144000" rtlCol="0">
            <a:noAutofit/>
          </a:bodyPr>
          <a:lstStyle>
            <a:lvl1pPr marL="0" indent="0">
              <a:buNone/>
              <a:defRPr lang="en-US" dirty="0"/>
            </a:lvl1pPr>
          </a:lstStyle>
          <a:p>
            <a:r>
              <a:rPr lang="de-DE" noProof="0"/>
              <a:t>Bild</a:t>
            </a:r>
            <a:endParaRPr lang="de-DE" noProof="0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 bwMode="gray">
          <a:xfrm>
            <a:off x="0" y="3438000"/>
            <a:ext cx="12192001" cy="3420000"/>
          </a:xfrm>
          <a:solidFill>
            <a:srgbClr val="006298">
              <a:alpha val="85000"/>
            </a:srgbClr>
          </a:solidFill>
        </p:spPr>
        <p:txBody>
          <a:bodyPr lIns="540000" tIns="360000" rIns="540000" bIns="360000" anchor="ctr"/>
          <a:lstStyle>
            <a:lvl1pPr algn="r">
              <a:spcAft>
                <a:spcPts val="1000"/>
              </a:spcAft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CE9B6F25-D262-4BDF-A89C-84FEEED77BC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0210929" y="6084000"/>
            <a:ext cx="1440187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708DBC-906D-4898-A2BD-77DF669B4958}" type="datetime1">
              <a:rPr lang="de-DE" smtClean="0"/>
              <a:t>14.01.2022</a:t>
            </a:fld>
            <a:endParaRPr lang="en-US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0C67017-4846-4541-A57D-56E2D8D3D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540070" y="6084000"/>
            <a:ext cx="900117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CEFE82-39F2-4F47-8A0C-D5AB3496FA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5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7411174-3CFC-4961-A1B3-1D2817CAD21E}" type="datetime1">
              <a:rPr lang="de-DE" noProof="0" smtClean="0"/>
              <a:t>14.01.2022</a:t>
            </a:fld>
            <a:endParaRPr lang="de-DE" noProof="0" dirty="0"/>
          </a:p>
        </p:txBody>
      </p:sp>
      <p:sp>
        <p:nvSpPr>
          <p:cNvPr id="4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20166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"/>
          <p:cNvSpPr>
            <a:spLocks noGrp="1"/>
          </p:cNvSpPr>
          <p:nvPr>
            <p:ph type="pic" sz="quarter" idx="14"/>
          </p:nvPr>
        </p:nvSpPr>
        <p:spPr bwMode="gray">
          <a:xfrm>
            <a:off x="1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 dirty="0"/>
              <a:t>Bild</a:t>
            </a:r>
          </a:p>
        </p:txBody>
      </p:sp>
      <p:sp>
        <p:nvSpPr>
          <p:cNvPr id="9" name="Agenda"/>
          <p:cNvSpPr>
            <a:spLocks noGrp="1"/>
          </p:cNvSpPr>
          <p:nvPr>
            <p:ph type="body" sz="quarter" idx="15"/>
          </p:nvPr>
        </p:nvSpPr>
        <p:spPr bwMode="gray">
          <a:xfrm>
            <a:off x="7803029" y="0"/>
            <a:ext cx="4388971" cy="6858000"/>
          </a:xfrm>
          <a:solidFill>
            <a:srgbClr val="006298">
              <a:alpha val="80000"/>
            </a:srgbClr>
          </a:solidFill>
        </p:spPr>
        <p:txBody>
          <a:bodyPr lIns="540000" tIns="1512000" rIns="540000" bIns="1080000"/>
          <a:lstStyle>
            <a:lvl1pPr marL="360000" indent="-360000">
              <a:lnSpc>
                <a:spcPct val="80000"/>
              </a:lnSpc>
              <a:buFont typeface="+mj-lt"/>
              <a:buAutoNum type="arabicPeriod"/>
              <a:defRPr sz="2800">
                <a:solidFill>
                  <a:schemeClr val="bg1"/>
                </a:solidFill>
                <a:latin typeface="Bebas Neue" panose="020B0506020202020201" pitchFamily="34" charset="0"/>
              </a:defRPr>
            </a:lvl1pPr>
            <a:lvl2pPr marL="907200" indent="-457200">
              <a:buFont typeface="+mj-lt"/>
              <a:buAutoNum type="arabicPeriod"/>
              <a:defRPr sz="2800">
                <a:solidFill>
                  <a:schemeClr val="bg1"/>
                </a:solidFill>
                <a:latin typeface="Bebas Neue" panose="020B0506020202020201" pitchFamily="34" charset="0"/>
              </a:defRPr>
            </a:lvl2pPr>
            <a:lvl3pPr marL="1152900" indent="-342900">
              <a:buFont typeface="+mj-lt"/>
              <a:buAutoNum type="arabicPeriod"/>
              <a:defRPr sz="2400">
                <a:solidFill>
                  <a:schemeClr val="bg1"/>
                </a:solidFill>
                <a:latin typeface="Bebas Neue" panose="020B0506020202020201" pitchFamily="34" charset="0"/>
              </a:defRPr>
            </a:lvl3pPr>
            <a:lvl4pPr marL="1512900" indent="-342900">
              <a:buFont typeface="+mj-lt"/>
              <a:buAutoNum type="arabicPeriod"/>
              <a:defRPr sz="2000">
                <a:solidFill>
                  <a:schemeClr val="bg1"/>
                </a:solidFill>
                <a:latin typeface="Bebas Neue" panose="020B0506020202020201" pitchFamily="34" charset="0"/>
              </a:defRPr>
            </a:lvl4pPr>
            <a:lvl5pPr marL="1872900" indent="-342900">
              <a:buFont typeface="+mj-lt"/>
              <a:buAutoNum type="arabicPeriod"/>
              <a:defRPr sz="2000">
                <a:solidFill>
                  <a:schemeClr val="bg1"/>
                </a:solidFill>
                <a:latin typeface="Bebas Neue" panose="020B0506020202020201" pitchFamily="34" charset="0"/>
              </a:defRPr>
            </a:lvl5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 bwMode="gray">
          <a:xfrm>
            <a:off x="540070" y="432000"/>
            <a:ext cx="11111046" cy="1080000"/>
          </a:xfrm>
        </p:spPr>
        <p:txBody>
          <a:bodyPr/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8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0198B1-02EF-445F-8C4A-BF8A149DF7BD}" type="datetime1">
              <a:rPr lang="de-DE" noProof="0" smtClean="0"/>
              <a:t>14.01.2022</a:t>
            </a:fld>
            <a:endParaRPr lang="de-DE" noProof="0" dirty="0"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64819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 bwMode="gray">
          <a:xfrm>
            <a:off x="540070" y="432000"/>
            <a:ext cx="11111046" cy="10800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13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3" name="Inhalt"/>
          <p:cNvSpPr>
            <a:spLocks noGrp="1"/>
          </p:cNvSpPr>
          <p:nvPr>
            <p:ph idx="1"/>
          </p:nvPr>
        </p:nvSpPr>
        <p:spPr bwMode="gray">
          <a:xfrm>
            <a:off x="540070" y="1512000"/>
            <a:ext cx="11111046" cy="4298400"/>
          </a:xfrm>
        </p:spPr>
        <p:txBody>
          <a:bodyPr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" name="Datum"/>
          <p:cNvSpPr>
            <a:spLocks noGrp="1"/>
          </p:cNvSpPr>
          <p:nvPr>
            <p:ph type="dt" sz="half" idx="10"/>
          </p:nvPr>
        </p:nvSpPr>
        <p:spPr bwMode="gray">
          <a:xfrm>
            <a:off x="10210929" y="6058336"/>
            <a:ext cx="1440187" cy="360000"/>
          </a:xfrm>
        </p:spPr>
        <p:txBody>
          <a:bodyPr/>
          <a:lstStyle/>
          <a:p>
            <a:fld id="{3C2D0DFA-3BC4-4C4D-8936-5CB2FB455AB2}" type="datetime1">
              <a:rPr lang="de-DE" noProof="0" smtClean="0"/>
              <a:t>14.01.2022</a:t>
            </a:fld>
            <a:endParaRPr lang="de-DE" noProof="0" dirty="0"/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‹#›</a:t>
            </a:fld>
            <a:endParaRPr lang="de-DE" noProof="0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275" y="555969"/>
            <a:ext cx="1269841" cy="58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3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 bwMode="gray">
          <a:xfrm>
            <a:off x="540070" y="432000"/>
            <a:ext cx="11111046" cy="1080000"/>
          </a:xfrm>
        </p:spPr>
        <p:txBody>
          <a:bodyPr/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8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3" name="Inhalt 1"/>
          <p:cNvSpPr>
            <a:spLocks noGrp="1"/>
          </p:cNvSpPr>
          <p:nvPr>
            <p:ph sz="half" idx="1"/>
          </p:nvPr>
        </p:nvSpPr>
        <p:spPr bwMode="gray">
          <a:xfrm>
            <a:off x="540070" y="1512000"/>
            <a:ext cx="5339495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" name="Inhalt 2"/>
          <p:cNvSpPr>
            <a:spLocks noGrp="1"/>
          </p:cNvSpPr>
          <p:nvPr>
            <p:ph sz="half" idx="2"/>
          </p:nvPr>
        </p:nvSpPr>
        <p:spPr bwMode="gray">
          <a:xfrm>
            <a:off x="6311622" y="1512000"/>
            <a:ext cx="5339495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FFFD76A-D000-4E30-8B1D-6AEC8DC1D94A}" type="datetime1">
              <a:rPr lang="de-DE" noProof="0" smtClean="0"/>
              <a:t>14.01.2022</a:t>
            </a:fld>
            <a:endParaRPr lang="de-DE" noProof="0" dirty="0"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1196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 bwMode="gray">
          <a:xfrm>
            <a:off x="540070" y="432000"/>
            <a:ext cx="11111046" cy="1080000"/>
          </a:xfrm>
        </p:spPr>
        <p:txBody>
          <a:bodyPr/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8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3" name="Inhalt 1"/>
          <p:cNvSpPr>
            <a:spLocks noGrp="1"/>
          </p:cNvSpPr>
          <p:nvPr>
            <p:ph sz="half" idx="1"/>
          </p:nvPr>
        </p:nvSpPr>
        <p:spPr bwMode="gray">
          <a:xfrm>
            <a:off x="540070" y="1512000"/>
            <a:ext cx="3416845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37" name="Inhalt 2"/>
          <p:cNvSpPr>
            <a:spLocks noGrp="1"/>
          </p:cNvSpPr>
          <p:nvPr>
            <p:ph sz="half" idx="14"/>
          </p:nvPr>
        </p:nvSpPr>
        <p:spPr bwMode="gray">
          <a:xfrm>
            <a:off x="4387171" y="1512000"/>
            <a:ext cx="3416845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" name="Inhalt 3"/>
          <p:cNvSpPr>
            <a:spLocks noGrp="1"/>
          </p:cNvSpPr>
          <p:nvPr>
            <p:ph sz="half" idx="2"/>
          </p:nvPr>
        </p:nvSpPr>
        <p:spPr bwMode="gray">
          <a:xfrm>
            <a:off x="8234272" y="1512000"/>
            <a:ext cx="3416845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A5FF829-F817-4F8E-8F4C-9AB8D2CA42E4}" type="datetime1">
              <a:rPr lang="de-DE" noProof="0" smtClean="0"/>
              <a:t>14.01.2022</a:t>
            </a:fld>
            <a:endParaRPr lang="de-DE" noProof="0" dirty="0"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544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 bwMode="gray">
          <a:xfrm>
            <a:off x="540070" y="432000"/>
            <a:ext cx="11111046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10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3" name="Text 1"/>
          <p:cNvSpPr>
            <a:spLocks noGrp="1"/>
          </p:cNvSpPr>
          <p:nvPr>
            <p:ph type="body" idx="1"/>
          </p:nvPr>
        </p:nvSpPr>
        <p:spPr bwMode="gray">
          <a:xfrm>
            <a:off x="540070" y="1512000"/>
            <a:ext cx="5339495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4" name="Inhalt 1"/>
          <p:cNvSpPr>
            <a:spLocks noGrp="1"/>
          </p:cNvSpPr>
          <p:nvPr>
            <p:ph sz="half" idx="2"/>
          </p:nvPr>
        </p:nvSpPr>
        <p:spPr bwMode="gray">
          <a:xfrm>
            <a:off x="540070" y="1872000"/>
            <a:ext cx="5339495" cy="1573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5" name="Text 2"/>
          <p:cNvSpPr>
            <a:spLocks noGrp="1"/>
          </p:cNvSpPr>
          <p:nvPr>
            <p:ph type="body" sz="quarter" idx="3"/>
          </p:nvPr>
        </p:nvSpPr>
        <p:spPr bwMode="gray">
          <a:xfrm>
            <a:off x="6311622" y="1512000"/>
            <a:ext cx="5339495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6" name="Inhalt 2"/>
          <p:cNvSpPr>
            <a:spLocks noGrp="1"/>
          </p:cNvSpPr>
          <p:nvPr>
            <p:ph sz="quarter" idx="4"/>
          </p:nvPr>
        </p:nvSpPr>
        <p:spPr bwMode="gray">
          <a:xfrm>
            <a:off x="6311622" y="1872000"/>
            <a:ext cx="5339495" cy="1573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11" name="Text 3"/>
          <p:cNvSpPr>
            <a:spLocks noGrp="1"/>
          </p:cNvSpPr>
          <p:nvPr>
            <p:ph type="body" idx="14"/>
          </p:nvPr>
        </p:nvSpPr>
        <p:spPr bwMode="gray">
          <a:xfrm>
            <a:off x="540070" y="3877200"/>
            <a:ext cx="5339495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12" name="Inhalt 3"/>
          <p:cNvSpPr>
            <a:spLocks noGrp="1"/>
          </p:cNvSpPr>
          <p:nvPr>
            <p:ph sz="half" idx="15"/>
          </p:nvPr>
        </p:nvSpPr>
        <p:spPr bwMode="gray">
          <a:xfrm>
            <a:off x="540070" y="4237200"/>
            <a:ext cx="5339495" cy="1573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13" name="Text 4"/>
          <p:cNvSpPr>
            <a:spLocks noGrp="1"/>
          </p:cNvSpPr>
          <p:nvPr>
            <p:ph type="body" sz="quarter" idx="16"/>
          </p:nvPr>
        </p:nvSpPr>
        <p:spPr bwMode="gray">
          <a:xfrm>
            <a:off x="6311622" y="3877200"/>
            <a:ext cx="5339495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14" name="Inhalt 4"/>
          <p:cNvSpPr>
            <a:spLocks noGrp="1"/>
          </p:cNvSpPr>
          <p:nvPr>
            <p:ph sz="quarter" idx="17"/>
          </p:nvPr>
        </p:nvSpPr>
        <p:spPr bwMode="gray">
          <a:xfrm>
            <a:off x="6311622" y="4237200"/>
            <a:ext cx="5339495" cy="1573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7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3691469-5ED8-4F5D-AF4F-B35719335BD3}" type="datetime1">
              <a:rPr lang="de-DE" noProof="0" smtClean="0"/>
              <a:t>14.01.2022</a:t>
            </a:fld>
            <a:endParaRPr lang="de-DE" noProof="0" dirty="0"/>
          </a:p>
        </p:txBody>
      </p:sp>
      <p:sp>
        <p:nvSpPr>
          <p:cNvPr id="9" name="Foliennummer"/>
          <p:cNvSpPr>
            <a:spLocks noGrp="1"/>
          </p:cNvSpPr>
          <p:nvPr>
            <p:ph type="sldNum" sz="quarter" idx="12"/>
          </p:nvPr>
        </p:nvSpPr>
        <p:spPr bwMode="gray">
          <a:xfrm>
            <a:off x="540070" y="6084000"/>
            <a:ext cx="900117" cy="360000"/>
          </a:xfrm>
        </p:spPr>
        <p:txBody>
          <a:bodyPr/>
          <a:lstStyle/>
          <a:p>
            <a:fld id="{02CEFE82-39F2-4F47-8A0C-D5AB3496FA5C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74788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 bwMode="gray">
          <a:xfrm>
            <a:off x="540070" y="432000"/>
            <a:ext cx="11111046" cy="10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Inhalt"/>
          <p:cNvSpPr>
            <a:spLocks noGrp="1"/>
          </p:cNvSpPr>
          <p:nvPr>
            <p:ph type="body" idx="1"/>
          </p:nvPr>
        </p:nvSpPr>
        <p:spPr bwMode="gray">
          <a:xfrm>
            <a:off x="540070" y="1512000"/>
            <a:ext cx="11111046" cy="4298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 bwMode="gray">
          <a:xfrm>
            <a:off x="10210929" y="6084000"/>
            <a:ext cx="1440187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59B4E1B-DDCA-46EC-95F4-ED5B3AC5E9C6}" type="datetime1">
              <a:rPr lang="de-DE" noProof="0" smtClean="0"/>
              <a:t>14.01.2022</a:t>
            </a:fld>
            <a:endParaRPr lang="de-DE" noProof="0" dirty="0"/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4"/>
          </p:nvPr>
        </p:nvSpPr>
        <p:spPr bwMode="gray">
          <a:xfrm>
            <a:off x="540070" y="6084000"/>
            <a:ext cx="900117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2CEFE82-39F2-4F47-8A0C-D5AB3496FA5C}" type="slidenum">
              <a:rPr lang="de-DE" noProof="0" smtClean="0"/>
              <a:pPr/>
              <a:t>‹#›</a:t>
            </a:fld>
            <a:endParaRPr lang="de-DE" noProof="0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72214" y="5829853"/>
            <a:ext cx="2159635" cy="765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312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6" r:id="rId34"/>
    <p:sldLayoutId id="2147483697" r:id="rId35"/>
    <p:sldLayoutId id="2147483698" r:id="rId3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rcador de posición de imagen 14">
            <a:extLst>
              <a:ext uri="{FF2B5EF4-FFF2-40B4-BE49-F238E27FC236}">
                <a16:creationId xmlns:a16="http://schemas.microsoft.com/office/drawing/2014/main" id="{3B4E2BE2-F8F9-43DD-BCBA-F8E55436EFA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" y="1"/>
            <a:ext cx="12188757" cy="6858000"/>
          </a:xfrm>
          <a:prstGeom prst="rect">
            <a:avLst/>
          </a:prstGeom>
        </p:spPr>
      </p:pic>
      <p:sp>
        <p:nvSpPr>
          <p:cNvPr id="15" name="Title">
            <a:extLst>
              <a:ext uri="{FF2B5EF4-FFF2-40B4-BE49-F238E27FC236}">
                <a16:creationId xmlns:a16="http://schemas.microsoft.com/office/drawing/2014/main" id="{F7E6309A-2C03-475D-9CD8-C15256ABCD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0" y="3471454"/>
            <a:ext cx="12192001" cy="3420000"/>
          </a:xfrm>
          <a:solidFill>
            <a:schemeClr val="bg1">
              <a:alpha val="85000"/>
            </a:schemeClr>
          </a:solidFill>
        </p:spPr>
        <p:txBody>
          <a:bodyPr/>
          <a:lstStyle/>
          <a:p>
            <a:pPr algn="l"/>
            <a:r>
              <a:rPr lang="de-DE" sz="8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506020202020201" pitchFamily="34" charset="0"/>
              </a:rPr>
              <a:t>Your</a:t>
            </a:r>
            <a:r>
              <a:rPr lang="de-DE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506020202020201" pitchFamily="34" charset="0"/>
              </a:rPr>
              <a:t> Partner</a:t>
            </a:r>
            <a:br>
              <a:rPr lang="de-DE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506020202020201" pitchFamily="34" charset="0"/>
              </a:rPr>
            </a:br>
            <a:r>
              <a:rPr lang="de-DE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EDUCATION, QUALIFICATION AND HR SERVICES</a:t>
            </a:r>
            <a:br>
              <a:rPr lang="de-DE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de-D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B4B85A9-955C-4DEC-A873-5B19F8513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de-DE">
                <a:solidFill>
                  <a:prstClr val="white"/>
                </a:solidFill>
                <a:latin typeface="Calibri Light"/>
              </a:rPr>
              <a:pPr/>
              <a:t>1</a:t>
            </a:fld>
            <a:endParaRPr lang="de-DE" dirty="0">
              <a:solidFill>
                <a:prstClr val="white"/>
              </a:solidFill>
              <a:latin typeface="Calibri Ligh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8572" y="5648824"/>
            <a:ext cx="2164268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4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47355" y="1510886"/>
            <a:ext cx="10930412" cy="4298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What Works: Lessons on (Post-) Secondary Vocational Education Worldwide</a:t>
            </a:r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3200" dirty="0"/>
              <a:t>Global perspectives on innovative models of vocational education &amp; training partnerships</a:t>
            </a:r>
          </a:p>
          <a:p>
            <a:pPr marL="0" indent="0" algn="ctr">
              <a:buNone/>
            </a:pPr>
            <a:endParaRPr lang="en-US" sz="3000" dirty="0"/>
          </a:p>
          <a:p>
            <a:r>
              <a:rPr lang="en-US" sz="3000" dirty="0"/>
              <a:t>Speaker: Marco Lietz, Head of International Projects at </a:t>
            </a:r>
            <a:r>
              <a:rPr lang="en-US" sz="3000" dirty="0" err="1"/>
              <a:t>Biwe</a:t>
            </a:r>
            <a:r>
              <a:rPr lang="en-US" sz="3000" dirty="0"/>
              <a:t> (https://www.biwe.de/our-profile)</a:t>
            </a:r>
            <a:endParaRPr lang="de-DE" sz="3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de-DE" noProof="0" smtClean="0"/>
              <a:t>2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5643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Best regards from Karlsruhe, Germany</a:t>
            </a:r>
            <a:endParaRPr lang="de-DE" sz="32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Who </a:t>
            </a:r>
            <a:r>
              <a:rPr lang="de-DE" dirty="0" err="1"/>
              <a:t>is</a:t>
            </a:r>
            <a:r>
              <a:rPr lang="de-DE" dirty="0"/>
              <a:t> Bildungswerk der Baden-Württembergischen Wirtschaft (</a:t>
            </a:r>
            <a:r>
              <a:rPr lang="de-DE" dirty="0" err="1"/>
              <a:t>Biwe</a:t>
            </a:r>
            <a:r>
              <a:rPr lang="de-DE" dirty="0"/>
              <a:t>)?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47355" y="1510886"/>
            <a:ext cx="6293272" cy="4298400"/>
          </a:xfrm>
        </p:spPr>
        <p:txBody>
          <a:bodyPr/>
          <a:lstStyle/>
          <a:p>
            <a:r>
              <a:rPr lang="en-US" dirty="0"/>
              <a:t>We are the education and training </a:t>
            </a:r>
            <a:r>
              <a:rPr lang="en-US" dirty="0" err="1"/>
              <a:t>organisation</a:t>
            </a:r>
            <a:r>
              <a:rPr lang="en-US" dirty="0"/>
              <a:t> of employers from Germany's south-western state of Baden-Württemberg.</a:t>
            </a:r>
          </a:p>
          <a:p>
            <a:pPr lvl="1"/>
            <a:r>
              <a:rPr lang="en-US" dirty="0"/>
              <a:t>Founded 1971</a:t>
            </a:r>
          </a:p>
          <a:p>
            <a:endParaRPr lang="en-US" dirty="0"/>
          </a:p>
          <a:p>
            <a:r>
              <a:rPr lang="en-US"/>
              <a:t>Situation </a:t>
            </a:r>
            <a:r>
              <a:rPr lang="en-US" dirty="0"/>
              <a:t>today:</a:t>
            </a:r>
          </a:p>
          <a:p>
            <a:pPr lvl="1"/>
            <a:r>
              <a:rPr lang="en-US" dirty="0"/>
              <a:t>700 employees</a:t>
            </a:r>
          </a:p>
          <a:p>
            <a:pPr lvl="1"/>
            <a:r>
              <a:rPr lang="en-US" dirty="0"/>
              <a:t>&gt;50 branches</a:t>
            </a:r>
          </a:p>
          <a:p>
            <a:pPr lvl="1"/>
            <a:r>
              <a:rPr lang="en-US" dirty="0"/>
              <a:t>2 training </a:t>
            </a:r>
            <a:r>
              <a:rPr lang="en-US" dirty="0" err="1"/>
              <a:t>centres</a:t>
            </a:r>
            <a:endParaRPr lang="en-US" dirty="0"/>
          </a:p>
          <a:p>
            <a:pPr lvl="1"/>
            <a:r>
              <a:rPr lang="en-US" dirty="0"/>
              <a:t>66.000 persons qualified per year</a:t>
            </a:r>
          </a:p>
          <a:p>
            <a:pPr lvl="1"/>
            <a:r>
              <a:rPr lang="en-US" dirty="0"/>
              <a:t>3.600 participating companies per year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de-DE" noProof="0" smtClean="0"/>
              <a:t>3</a:t>
            </a:fld>
            <a:endParaRPr lang="de-DE" noProof="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6339623" y="1654326"/>
            <a:ext cx="4206959" cy="3958466"/>
            <a:chOff x="-94760" y="-252280"/>
            <a:chExt cx="7686675" cy="7016027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20000">
              <a:off x="-94760" y="-252280"/>
              <a:ext cx="7686675" cy="3105150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1132" y="2569394"/>
              <a:ext cx="3788448" cy="4194353"/>
            </a:xfrm>
            <a:prstGeom prst="rect">
              <a:avLst/>
            </a:prstGeom>
          </p:spPr>
        </p:pic>
        <p:sp>
          <p:nvSpPr>
            <p:cNvPr id="11" name="Nach rechts gekrümmter Pfeil 10"/>
            <p:cNvSpPr/>
            <p:nvPr/>
          </p:nvSpPr>
          <p:spPr>
            <a:xfrm rot="18780123">
              <a:off x="1488050" y="1627912"/>
              <a:ext cx="1257612" cy="3925976"/>
            </a:xfrm>
            <a:prstGeom prst="curvedRight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de-DE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392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many of my colleagues do</a:t>
            </a:r>
            <a:endParaRPr lang="de-DE" sz="32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de-DE" noProof="0" smtClean="0"/>
              <a:t>4</a:t>
            </a:fld>
            <a:endParaRPr lang="de-DE" noProof="0" dirty="0"/>
          </a:p>
        </p:txBody>
      </p:sp>
      <p:pic>
        <p:nvPicPr>
          <p:cNvPr id="11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8379" y="1345324"/>
            <a:ext cx="6474791" cy="47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7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is different in Central Europe?</a:t>
            </a:r>
            <a:endParaRPr lang="de-DE" sz="32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Youth unemployment in the EU  Age 15-25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40070" y="1921431"/>
            <a:ext cx="3605319" cy="10630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Further data about Baden-Württemberg from 2019</a:t>
            </a:r>
          </a:p>
          <a:p>
            <a:r>
              <a:rPr lang="en-US" dirty="0"/>
              <a:t>EU No.1 in innovations</a:t>
            </a:r>
          </a:p>
          <a:p>
            <a:r>
              <a:rPr lang="en-US" dirty="0"/>
              <a:t>Unemployment rate: 3,2 %</a:t>
            </a:r>
          </a:p>
          <a:p>
            <a:r>
              <a:rPr lang="en-US" dirty="0"/>
              <a:t>Youth unemployment rate:</a:t>
            </a:r>
          </a:p>
          <a:p>
            <a:r>
              <a:rPr lang="en-US" dirty="0"/>
              <a:t>31% of the population has roots abroad </a:t>
            </a:r>
            <a:r>
              <a:rPr lang="en-US" dirty="0">
                <a:sym typeface="Wingdings" panose="05000000000000000000" pitchFamily="2" charset="2"/>
              </a:rPr>
              <a:t> Integration works</a:t>
            </a:r>
            <a:endParaRPr lang="en-US" dirty="0"/>
          </a:p>
          <a:p>
            <a:endParaRPr lang="en-US" dirty="0"/>
          </a:p>
        </p:txBody>
      </p:sp>
      <p:pic>
        <p:nvPicPr>
          <p:cNvPr id="9" name="Inhaltsplatzhalter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145389" y="1558366"/>
            <a:ext cx="5309070" cy="469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2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31" y="1398895"/>
            <a:ext cx="11726007" cy="4476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This is what we are frequently asked about</a:t>
            </a:r>
            <a:endParaRPr lang="de-DE" sz="32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Dual Vocational Education and Training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de-DE" noProof="0" smtClean="0"/>
              <a:t>6</a:t>
            </a:fld>
            <a:endParaRPr lang="de-DE" noProof="0" dirty="0"/>
          </a:p>
        </p:txBody>
      </p:sp>
      <p:sp>
        <p:nvSpPr>
          <p:cNvPr id="4" name="Rechteckige Legende 3"/>
          <p:cNvSpPr/>
          <p:nvPr/>
        </p:nvSpPr>
        <p:spPr>
          <a:xfrm>
            <a:off x="5036024" y="5494198"/>
            <a:ext cx="4312692" cy="1138613"/>
          </a:xfrm>
          <a:prstGeom prst="wedgeRectCallout">
            <a:avLst>
              <a:gd name="adj1" fmla="val -40124"/>
              <a:gd name="adj2" fmla="val -111109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de-DE" sz="2000" dirty="0"/>
              <a:t>The in-company </a:t>
            </a:r>
            <a:r>
              <a:rPr lang="de-DE" sz="2000" dirty="0" err="1"/>
              <a:t>phase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not just an </a:t>
            </a:r>
            <a:r>
              <a:rPr lang="de-DE" sz="2000" dirty="0" err="1"/>
              <a:t>internship</a:t>
            </a:r>
            <a:r>
              <a:rPr lang="de-DE" sz="2000" dirty="0"/>
              <a:t>. </a:t>
            </a:r>
            <a:r>
              <a:rPr lang="de-DE" sz="2000" dirty="0" err="1"/>
              <a:t>There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a </a:t>
            </a:r>
            <a:r>
              <a:rPr lang="de-DE" sz="2000" dirty="0" err="1"/>
              <a:t>structured</a:t>
            </a:r>
            <a:r>
              <a:rPr lang="de-DE" sz="2000" dirty="0"/>
              <a:t> plan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suggested</a:t>
            </a:r>
            <a:r>
              <a:rPr lang="de-DE" sz="2000" dirty="0"/>
              <a:t> </a:t>
            </a:r>
            <a:r>
              <a:rPr lang="de-DE" sz="2000" dirty="0" err="1"/>
              <a:t>tasks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an </a:t>
            </a:r>
            <a:r>
              <a:rPr lang="de-DE" sz="2000" dirty="0" err="1"/>
              <a:t>evaluation</a:t>
            </a:r>
            <a:r>
              <a:rPr lang="de-DE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398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Some aspects to consider when implementing DVET abroad</a:t>
            </a:r>
            <a:endParaRPr lang="de-DE" sz="32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Experiences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last </a:t>
            </a:r>
            <a:r>
              <a:rPr lang="de-DE" dirty="0" err="1"/>
              <a:t>decades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4 </a:t>
            </a:r>
            <a:r>
              <a:rPr lang="de-DE" dirty="0" err="1"/>
              <a:t>continents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de-DE" noProof="0" smtClean="0"/>
              <a:t>7</a:t>
            </a:fld>
            <a:endParaRPr lang="de-DE" noProof="0" dirty="0"/>
          </a:p>
        </p:txBody>
      </p:sp>
      <p:graphicFrame>
        <p:nvGraphicFramePr>
          <p:cNvPr id="12" name="Inhaltsplatzhalt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678936"/>
              </p:ext>
            </p:extLst>
          </p:nvPr>
        </p:nvGraphicFramePr>
        <p:xfrm>
          <a:off x="539749" y="1961677"/>
          <a:ext cx="11279211" cy="3779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22615">
                  <a:extLst>
                    <a:ext uri="{9D8B030D-6E8A-4147-A177-3AD203B41FA5}">
                      <a16:colId xmlns:a16="http://schemas.microsoft.com/office/drawing/2014/main" val="4118282574"/>
                    </a:ext>
                  </a:extLst>
                </a:gridCol>
                <a:gridCol w="2456596">
                  <a:extLst>
                    <a:ext uri="{9D8B030D-6E8A-4147-A177-3AD203B41FA5}">
                      <a16:colId xmlns:a16="http://schemas.microsoft.com/office/drawing/2014/main" val="1390567162"/>
                    </a:ext>
                  </a:extLst>
                </a:gridCol>
              </a:tblGrid>
              <a:tr h="152198">
                <a:tc>
                  <a:txBody>
                    <a:bodyPr/>
                    <a:lstStyle/>
                    <a:p>
                      <a:r>
                        <a:rPr lang="de-DE" sz="2000" b="1" dirty="0" err="1"/>
                        <a:t>Aspect</a:t>
                      </a:r>
                      <a:endParaRPr lang="de-D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013845"/>
                  </a:ext>
                </a:extLst>
              </a:tr>
              <a:tr h="152198">
                <a:tc>
                  <a:txBody>
                    <a:bodyPr/>
                    <a:lstStyle/>
                    <a:p>
                      <a:r>
                        <a:rPr lang="de-DE" sz="2000" dirty="0"/>
                        <a:t>Analysis</a:t>
                      </a:r>
                      <a:r>
                        <a:rPr lang="de-DE" sz="2000" baseline="0" dirty="0"/>
                        <a:t> </a:t>
                      </a:r>
                      <a:r>
                        <a:rPr lang="de-DE" sz="2000" baseline="0" dirty="0" err="1"/>
                        <a:t>or</a:t>
                      </a:r>
                      <a:r>
                        <a:rPr lang="de-DE" sz="2000" baseline="0" dirty="0"/>
                        <a:t> </a:t>
                      </a:r>
                      <a:r>
                        <a:rPr lang="de-DE" sz="2000" baseline="0" dirty="0" err="1"/>
                        <a:t>adaption</a:t>
                      </a:r>
                      <a:r>
                        <a:rPr lang="de-DE" sz="2000" baseline="0" dirty="0"/>
                        <a:t> </a:t>
                      </a:r>
                      <a:r>
                        <a:rPr lang="de-DE" sz="2000" baseline="0" dirty="0" err="1"/>
                        <a:t>to</a:t>
                      </a:r>
                      <a:r>
                        <a:rPr lang="de-DE" sz="2000" baseline="0" dirty="0"/>
                        <a:t> </a:t>
                      </a:r>
                      <a:r>
                        <a:rPr lang="de-DE" sz="2000" baseline="0" dirty="0" err="1"/>
                        <a:t>the</a:t>
                      </a:r>
                      <a:r>
                        <a:rPr lang="de-DE" sz="2000" baseline="0" dirty="0"/>
                        <a:t> legal </a:t>
                      </a:r>
                      <a:r>
                        <a:rPr lang="de-DE" sz="2000" baseline="0" dirty="0" err="1"/>
                        <a:t>context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err="1"/>
                        <a:t>Is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usually</a:t>
                      </a:r>
                      <a:r>
                        <a:rPr lang="de-DE" sz="2000" baseline="0" dirty="0"/>
                        <a:t> </a:t>
                      </a:r>
                      <a:r>
                        <a:rPr lang="de-DE" sz="2000" baseline="0" dirty="0" err="1"/>
                        <a:t>done</a:t>
                      </a:r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693379"/>
                  </a:ext>
                </a:extLst>
              </a:tr>
              <a:tr h="269274">
                <a:tc>
                  <a:txBody>
                    <a:bodyPr/>
                    <a:lstStyle/>
                    <a:p>
                      <a:r>
                        <a:rPr lang="de-DE" sz="2000" dirty="0"/>
                        <a:t>Development </a:t>
                      </a:r>
                      <a:r>
                        <a:rPr lang="de-DE" sz="2000" dirty="0" err="1"/>
                        <a:t>of</a:t>
                      </a:r>
                      <a:r>
                        <a:rPr lang="de-DE" sz="2000" dirty="0"/>
                        <a:t> in-company </a:t>
                      </a:r>
                      <a:r>
                        <a:rPr lang="de-DE" sz="2000" dirty="0" err="1"/>
                        <a:t>curriculum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err="1"/>
                        <a:t>Is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usually</a:t>
                      </a:r>
                      <a:r>
                        <a:rPr lang="de-DE" sz="2000" baseline="0" dirty="0"/>
                        <a:t> </a:t>
                      </a:r>
                      <a:r>
                        <a:rPr lang="de-DE" sz="2000" baseline="0" dirty="0" err="1"/>
                        <a:t>done</a:t>
                      </a:r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360172"/>
                  </a:ext>
                </a:extLst>
              </a:tr>
              <a:tr h="269274">
                <a:tc>
                  <a:txBody>
                    <a:bodyPr/>
                    <a:lstStyle/>
                    <a:p>
                      <a:r>
                        <a:rPr lang="de-DE" sz="2000" dirty="0"/>
                        <a:t>Development</a:t>
                      </a:r>
                      <a:r>
                        <a:rPr lang="de-DE" sz="2000" baseline="0" dirty="0"/>
                        <a:t> </a:t>
                      </a:r>
                      <a:r>
                        <a:rPr lang="de-DE" sz="2000" baseline="0" dirty="0" err="1"/>
                        <a:t>of</a:t>
                      </a:r>
                      <a:r>
                        <a:rPr lang="de-DE" sz="2000" baseline="0" dirty="0"/>
                        <a:t> an </a:t>
                      </a:r>
                      <a:r>
                        <a:rPr lang="de-DE" sz="2000" baseline="0" dirty="0" err="1"/>
                        <a:t>agreement</a:t>
                      </a:r>
                      <a:r>
                        <a:rPr lang="de-DE" sz="2000" baseline="0" dirty="0"/>
                        <a:t> </a:t>
                      </a:r>
                      <a:r>
                        <a:rPr lang="de-DE" sz="2000" baseline="0" dirty="0" err="1"/>
                        <a:t>between</a:t>
                      </a:r>
                      <a:r>
                        <a:rPr lang="de-DE" sz="2000" baseline="0" dirty="0"/>
                        <a:t> </a:t>
                      </a:r>
                      <a:r>
                        <a:rPr lang="de-DE" sz="2000" baseline="0" dirty="0" err="1"/>
                        <a:t>the</a:t>
                      </a:r>
                      <a:r>
                        <a:rPr lang="de-DE" sz="2000" baseline="0" dirty="0"/>
                        <a:t> </a:t>
                      </a:r>
                      <a:r>
                        <a:rPr lang="de-DE" sz="2000" baseline="0" dirty="0" err="1"/>
                        <a:t>apprentice</a:t>
                      </a:r>
                      <a:r>
                        <a:rPr lang="de-DE" sz="2000" baseline="0" dirty="0"/>
                        <a:t>/</a:t>
                      </a:r>
                      <a:r>
                        <a:rPr lang="de-DE" sz="2000" baseline="0" dirty="0" err="1"/>
                        <a:t>student</a:t>
                      </a:r>
                      <a:r>
                        <a:rPr lang="de-DE" sz="2000" baseline="0" dirty="0"/>
                        <a:t>, </a:t>
                      </a:r>
                      <a:r>
                        <a:rPr lang="de-DE" sz="2000" baseline="0" dirty="0" err="1"/>
                        <a:t>the</a:t>
                      </a:r>
                      <a:r>
                        <a:rPr lang="de-DE" sz="2000" baseline="0" dirty="0"/>
                        <a:t> </a:t>
                      </a:r>
                      <a:r>
                        <a:rPr lang="de-DE" sz="2000" baseline="0" dirty="0" err="1"/>
                        <a:t>institute</a:t>
                      </a:r>
                      <a:r>
                        <a:rPr lang="de-DE" sz="2000" baseline="0" dirty="0"/>
                        <a:t> </a:t>
                      </a:r>
                      <a:r>
                        <a:rPr lang="de-DE" sz="2000" baseline="0" dirty="0" err="1"/>
                        <a:t>and</a:t>
                      </a:r>
                      <a:r>
                        <a:rPr lang="de-DE" sz="2000" baseline="0" dirty="0"/>
                        <a:t> </a:t>
                      </a:r>
                      <a:r>
                        <a:rPr lang="de-DE" sz="2000" baseline="0" dirty="0" err="1"/>
                        <a:t>the</a:t>
                      </a:r>
                      <a:r>
                        <a:rPr lang="de-DE" sz="2000" baseline="0" dirty="0"/>
                        <a:t> </a:t>
                      </a:r>
                      <a:r>
                        <a:rPr lang="de-DE" sz="2000" baseline="0" dirty="0" err="1"/>
                        <a:t>company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err="1"/>
                        <a:t>Is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usually</a:t>
                      </a:r>
                      <a:r>
                        <a:rPr lang="de-DE" sz="2000" baseline="0" dirty="0"/>
                        <a:t> </a:t>
                      </a:r>
                      <a:r>
                        <a:rPr lang="de-DE" sz="2000" baseline="0" dirty="0" err="1"/>
                        <a:t>done</a:t>
                      </a:r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968128"/>
                  </a:ext>
                </a:extLst>
              </a:tr>
              <a:tr h="269274">
                <a:tc>
                  <a:txBody>
                    <a:bodyPr/>
                    <a:lstStyle/>
                    <a:p>
                      <a:r>
                        <a:rPr lang="de-DE" sz="2000" dirty="0"/>
                        <a:t>Training </a:t>
                      </a:r>
                      <a:r>
                        <a:rPr lang="de-DE" sz="2000" dirty="0" err="1"/>
                        <a:t>of</a:t>
                      </a:r>
                      <a:r>
                        <a:rPr lang="de-DE" sz="2000" dirty="0"/>
                        <a:t> in-company</a:t>
                      </a:r>
                      <a:r>
                        <a:rPr lang="de-DE" sz="2000" baseline="0" dirty="0"/>
                        <a:t> </a:t>
                      </a:r>
                      <a:r>
                        <a:rPr lang="de-DE" sz="2000" baseline="0" dirty="0" err="1"/>
                        <a:t>trainers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err="1"/>
                        <a:t>Is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usually</a:t>
                      </a:r>
                      <a:r>
                        <a:rPr lang="de-DE" sz="2000" baseline="0" dirty="0"/>
                        <a:t> </a:t>
                      </a:r>
                      <a:r>
                        <a:rPr lang="de-DE" sz="2000" baseline="0" dirty="0" err="1"/>
                        <a:t>done</a:t>
                      </a:r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41836"/>
                  </a:ext>
                </a:extLst>
              </a:tr>
              <a:tr h="269274">
                <a:tc>
                  <a:txBody>
                    <a:bodyPr/>
                    <a:lstStyle/>
                    <a:p>
                      <a:r>
                        <a:rPr lang="de-DE" sz="2000" dirty="0" err="1"/>
                        <a:t>Recruitment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of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apprentices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err="1"/>
                        <a:t>Is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usually</a:t>
                      </a:r>
                      <a:r>
                        <a:rPr lang="de-DE" sz="2000" baseline="0" dirty="0"/>
                        <a:t> </a:t>
                      </a:r>
                      <a:r>
                        <a:rPr lang="de-DE" sz="2000" baseline="0" dirty="0" err="1"/>
                        <a:t>done</a:t>
                      </a:r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8129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2000" b="1" dirty="0" err="1"/>
                        <a:t>Acquisition</a:t>
                      </a:r>
                      <a:r>
                        <a:rPr lang="de-DE" sz="2000" b="1" baseline="0" dirty="0"/>
                        <a:t> </a:t>
                      </a:r>
                      <a:r>
                        <a:rPr lang="de-DE" sz="2000" b="1" baseline="0" dirty="0" err="1"/>
                        <a:t>of</a:t>
                      </a:r>
                      <a:r>
                        <a:rPr lang="de-DE" sz="2000" b="1" baseline="0" dirty="0"/>
                        <a:t> </a:t>
                      </a:r>
                      <a:r>
                        <a:rPr lang="de-DE" sz="2000" b="1" baseline="0" dirty="0" err="1"/>
                        <a:t>companies</a:t>
                      </a:r>
                      <a:r>
                        <a:rPr lang="de-DE" sz="2000" b="1" baseline="0" dirty="0"/>
                        <a:t> – </a:t>
                      </a:r>
                      <a:r>
                        <a:rPr lang="de-DE" sz="2000" b="1" baseline="0" dirty="0" err="1"/>
                        <a:t>who</a:t>
                      </a:r>
                      <a:r>
                        <a:rPr lang="de-DE" sz="2000" b="1" baseline="0" dirty="0"/>
                        <a:t> </a:t>
                      </a:r>
                      <a:r>
                        <a:rPr lang="de-DE" sz="2000" b="1" baseline="0" dirty="0" err="1"/>
                        <a:t>does</a:t>
                      </a:r>
                      <a:r>
                        <a:rPr lang="de-DE" sz="2000" b="1" baseline="0" dirty="0"/>
                        <a:t> </a:t>
                      </a:r>
                      <a:r>
                        <a:rPr lang="de-DE" sz="2000" b="1" baseline="0" dirty="0" err="1"/>
                        <a:t>this</a:t>
                      </a:r>
                      <a:r>
                        <a:rPr lang="de-DE" sz="2000" b="1" baseline="0" dirty="0"/>
                        <a:t>?</a:t>
                      </a:r>
                      <a:endParaRPr lang="de-D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 err="1"/>
                        <a:t>Is</a:t>
                      </a:r>
                      <a:r>
                        <a:rPr lang="de-DE" sz="2000" b="1" dirty="0"/>
                        <a:t> </a:t>
                      </a:r>
                      <a:r>
                        <a:rPr lang="de-DE" sz="2000" b="1" dirty="0" err="1"/>
                        <a:t>frequently</a:t>
                      </a:r>
                      <a:r>
                        <a:rPr lang="de-DE" sz="2000" b="1" baseline="0" dirty="0"/>
                        <a:t> </a:t>
                      </a:r>
                      <a:r>
                        <a:rPr lang="de-DE" sz="2000" b="1" baseline="0" dirty="0" err="1"/>
                        <a:t>forgotten</a:t>
                      </a:r>
                      <a:endParaRPr lang="de-D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469445"/>
                  </a:ext>
                </a:extLst>
              </a:tr>
              <a:tr h="386350">
                <a:tc>
                  <a:txBody>
                    <a:bodyPr/>
                    <a:lstStyle/>
                    <a:p>
                      <a:r>
                        <a:rPr lang="de-DE" sz="2000" b="1" dirty="0"/>
                        <a:t>Assurance</a:t>
                      </a:r>
                      <a:r>
                        <a:rPr lang="de-DE" sz="2000" b="1" baseline="0" dirty="0"/>
                        <a:t> </a:t>
                      </a:r>
                      <a:r>
                        <a:rPr lang="de-DE" sz="2000" b="1" baseline="0" dirty="0" err="1"/>
                        <a:t>of</a:t>
                      </a:r>
                      <a:r>
                        <a:rPr lang="de-DE" sz="2000" b="1" baseline="0" dirty="0"/>
                        <a:t> </a:t>
                      </a:r>
                      <a:r>
                        <a:rPr lang="de-DE" sz="2000" b="1" baseline="0" dirty="0" err="1"/>
                        <a:t>training</a:t>
                      </a:r>
                      <a:r>
                        <a:rPr lang="de-DE" sz="2000" b="1" baseline="0" dirty="0"/>
                        <a:t> </a:t>
                      </a:r>
                      <a:r>
                        <a:rPr lang="de-DE" sz="2000" b="1" baseline="0" dirty="0" err="1"/>
                        <a:t>quality</a:t>
                      </a:r>
                      <a:r>
                        <a:rPr lang="de-DE" sz="2000" b="1" baseline="0" dirty="0"/>
                        <a:t> </a:t>
                      </a:r>
                      <a:r>
                        <a:rPr lang="de-DE" sz="2000" b="1" baseline="0" dirty="0" err="1"/>
                        <a:t>when</a:t>
                      </a:r>
                      <a:r>
                        <a:rPr lang="de-DE" sz="2000" b="1" baseline="0" dirty="0"/>
                        <a:t> </a:t>
                      </a:r>
                      <a:r>
                        <a:rPr lang="de-DE" sz="2000" b="1" baseline="0" dirty="0" err="1"/>
                        <a:t>the</a:t>
                      </a:r>
                      <a:r>
                        <a:rPr lang="de-DE" sz="2000" b="1" baseline="0" dirty="0"/>
                        <a:t> </a:t>
                      </a:r>
                      <a:r>
                        <a:rPr lang="de-DE" sz="2000" b="1" baseline="0" dirty="0" err="1"/>
                        <a:t>apprentice</a:t>
                      </a:r>
                      <a:r>
                        <a:rPr lang="de-DE" sz="2000" b="1" baseline="0" dirty="0"/>
                        <a:t>/</a:t>
                      </a:r>
                      <a:r>
                        <a:rPr lang="de-DE" sz="2000" b="1" baseline="0" dirty="0" err="1"/>
                        <a:t>student</a:t>
                      </a:r>
                      <a:r>
                        <a:rPr lang="de-DE" sz="2000" b="1" baseline="0" dirty="0"/>
                        <a:t> </a:t>
                      </a:r>
                      <a:r>
                        <a:rPr lang="de-DE" sz="2000" b="1" baseline="0" dirty="0" err="1"/>
                        <a:t>is</a:t>
                      </a:r>
                      <a:r>
                        <a:rPr lang="de-DE" sz="2000" b="1" baseline="0" dirty="0"/>
                        <a:t> in </a:t>
                      </a:r>
                      <a:r>
                        <a:rPr lang="de-DE" sz="2000" b="1" baseline="0" dirty="0" err="1"/>
                        <a:t>the</a:t>
                      </a:r>
                      <a:r>
                        <a:rPr lang="de-DE" sz="2000" b="1" baseline="0" dirty="0"/>
                        <a:t> </a:t>
                      </a:r>
                      <a:r>
                        <a:rPr lang="de-DE" sz="2000" b="1" baseline="0" dirty="0" err="1"/>
                        <a:t>company</a:t>
                      </a:r>
                      <a:r>
                        <a:rPr lang="de-DE" sz="2000" b="1" baseline="0" dirty="0"/>
                        <a:t> – </a:t>
                      </a:r>
                      <a:r>
                        <a:rPr lang="de-DE" sz="2000" b="1" baseline="0" dirty="0" err="1"/>
                        <a:t>who</a:t>
                      </a:r>
                      <a:r>
                        <a:rPr lang="de-DE" sz="2000" b="1" baseline="0" dirty="0"/>
                        <a:t> </a:t>
                      </a:r>
                      <a:r>
                        <a:rPr lang="de-DE" sz="2000" b="1" baseline="0" dirty="0" err="1"/>
                        <a:t>does</a:t>
                      </a:r>
                      <a:r>
                        <a:rPr lang="de-DE" sz="2000" b="1" baseline="0" dirty="0"/>
                        <a:t> </a:t>
                      </a:r>
                      <a:r>
                        <a:rPr lang="de-DE" sz="2000" b="1" baseline="0" dirty="0" err="1"/>
                        <a:t>this</a:t>
                      </a:r>
                      <a:r>
                        <a:rPr lang="de-DE" sz="2000" b="1" baseline="0" dirty="0"/>
                        <a:t>?</a:t>
                      </a:r>
                      <a:endParaRPr lang="de-D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 err="1"/>
                        <a:t>Is</a:t>
                      </a:r>
                      <a:r>
                        <a:rPr lang="de-DE" sz="2000" b="1" dirty="0"/>
                        <a:t> </a:t>
                      </a:r>
                      <a:r>
                        <a:rPr lang="de-DE" sz="2000" b="1" dirty="0" err="1"/>
                        <a:t>frequently</a:t>
                      </a:r>
                      <a:r>
                        <a:rPr lang="de-DE" sz="2000" b="1" baseline="0" dirty="0"/>
                        <a:t> </a:t>
                      </a:r>
                      <a:r>
                        <a:rPr lang="de-DE" sz="2000" b="1" baseline="0" dirty="0" err="1"/>
                        <a:t>forgotten</a:t>
                      </a:r>
                      <a:endParaRPr lang="de-D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059762"/>
                  </a:ext>
                </a:extLst>
              </a:tr>
            </a:tbl>
          </a:graphicData>
        </a:graphic>
      </p:graphicFrame>
      <p:sp>
        <p:nvSpPr>
          <p:cNvPr id="13" name="Inhaltsplatzhalter 3"/>
          <p:cNvSpPr txBox="1">
            <a:spLocks/>
          </p:cNvSpPr>
          <p:nvPr/>
        </p:nvSpPr>
        <p:spPr bwMode="gray">
          <a:xfrm>
            <a:off x="547354" y="1429002"/>
            <a:ext cx="11271605" cy="4298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zh-CN" dirty="0">
                <a:ea typeface="微软雅黑"/>
                <a:cs typeface="微软雅黑"/>
              </a:rPr>
              <a:t>Implementation </a:t>
            </a:r>
            <a:r>
              <a:rPr lang="de-DE" altLang="zh-CN" dirty="0" err="1">
                <a:ea typeface="微软雅黑"/>
                <a:cs typeface="微软雅黑"/>
              </a:rPr>
              <a:t>of</a:t>
            </a:r>
            <a:r>
              <a:rPr lang="de-DE" altLang="zh-CN" dirty="0">
                <a:ea typeface="微软雅黑"/>
                <a:cs typeface="微软雅黑"/>
              </a:rPr>
              <a:t> dual </a:t>
            </a:r>
            <a:r>
              <a:rPr lang="de-DE" altLang="zh-CN" dirty="0" err="1">
                <a:ea typeface="微软雅黑"/>
                <a:cs typeface="微软雅黑"/>
              </a:rPr>
              <a:t>structures</a:t>
            </a:r>
            <a:r>
              <a:rPr lang="de-DE" altLang="zh-CN" dirty="0">
                <a:ea typeface="微软雅黑"/>
                <a:cs typeface="微软雅黑"/>
              </a:rPr>
              <a:t> - </a:t>
            </a:r>
            <a:r>
              <a:rPr lang="de-DE" altLang="zh-CN" dirty="0" err="1">
                <a:ea typeface="微软雅黑"/>
                <a:cs typeface="微软雅黑"/>
              </a:rPr>
              <a:t>two</a:t>
            </a:r>
            <a:r>
              <a:rPr lang="de-DE" altLang="zh-CN" dirty="0">
                <a:ea typeface="微软雅黑"/>
                <a:cs typeface="微软雅黑"/>
              </a:rPr>
              <a:t> </a:t>
            </a:r>
            <a:r>
              <a:rPr lang="de-DE" altLang="zh-CN" dirty="0" err="1">
                <a:ea typeface="微软雅黑"/>
                <a:cs typeface="微软雅黑"/>
              </a:rPr>
              <a:t>questions</a:t>
            </a:r>
            <a:r>
              <a:rPr lang="de-DE" altLang="zh-CN" dirty="0">
                <a:ea typeface="微软雅黑"/>
                <a:cs typeface="微软雅黑"/>
              </a:rPr>
              <a:t> </a:t>
            </a:r>
            <a:r>
              <a:rPr lang="de-DE" altLang="zh-CN" dirty="0" err="1">
                <a:ea typeface="微软雅黑"/>
                <a:cs typeface="微软雅黑"/>
              </a:rPr>
              <a:t>that</a:t>
            </a:r>
            <a:r>
              <a:rPr lang="de-DE" altLang="zh-CN" dirty="0">
                <a:ea typeface="微软雅黑"/>
                <a:cs typeface="微软雅黑"/>
              </a:rPr>
              <a:t> </a:t>
            </a:r>
            <a:r>
              <a:rPr lang="de-DE" altLang="zh-CN" dirty="0" err="1">
                <a:ea typeface="微软雅黑"/>
                <a:cs typeface="微软雅黑"/>
              </a:rPr>
              <a:t>are</a:t>
            </a:r>
            <a:r>
              <a:rPr lang="de-DE" altLang="zh-CN" dirty="0">
                <a:ea typeface="微软雅黑"/>
                <a:cs typeface="微软雅黑"/>
              </a:rPr>
              <a:t> </a:t>
            </a:r>
            <a:r>
              <a:rPr lang="de-DE" altLang="zh-CN" dirty="0" err="1">
                <a:ea typeface="微软雅黑"/>
                <a:cs typeface="微软雅黑"/>
              </a:rPr>
              <a:t>frequently</a:t>
            </a:r>
            <a:r>
              <a:rPr lang="de-DE" altLang="zh-CN" dirty="0">
                <a:ea typeface="微软雅黑"/>
                <a:cs typeface="微软雅黑"/>
              </a:rPr>
              <a:t> </a:t>
            </a:r>
            <a:r>
              <a:rPr lang="de-DE" altLang="zh-CN" dirty="0" err="1">
                <a:ea typeface="微软雅黑"/>
                <a:cs typeface="微软雅黑"/>
              </a:rPr>
              <a:t>forgotten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830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Thank you for your attention!</a:t>
            </a:r>
            <a:endParaRPr lang="de-DE" sz="32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Contact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de-DE" noProof="0" smtClean="0"/>
              <a:t>8</a:t>
            </a:fld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002506" y="1512000"/>
            <a:ext cx="8648609" cy="4298400"/>
          </a:xfrm>
        </p:spPr>
        <p:txBody>
          <a:bodyPr/>
          <a:lstStyle/>
          <a:p>
            <a:r>
              <a:rPr lang="de-DE" dirty="0"/>
              <a:t>Marco Lietz</a:t>
            </a:r>
          </a:p>
          <a:p>
            <a:pPr lvl="1"/>
            <a:r>
              <a:rPr lang="de-DE" dirty="0"/>
              <a:t>Head </a:t>
            </a:r>
            <a:r>
              <a:rPr lang="de-DE" dirty="0" err="1"/>
              <a:t>of</a:t>
            </a:r>
            <a:r>
              <a:rPr lang="de-DE" dirty="0"/>
              <a:t> International Projects</a:t>
            </a:r>
          </a:p>
          <a:p>
            <a:pPr lvl="1"/>
            <a:r>
              <a:rPr lang="de-DE" dirty="0"/>
              <a:t>Bildungswerk der Baden-Württembergischen Wirtschaft e. V.</a:t>
            </a:r>
            <a:br>
              <a:rPr lang="de-DE" dirty="0"/>
            </a:br>
            <a:r>
              <a:rPr lang="de-DE" dirty="0"/>
              <a:t>Ebertstraße 41</a:t>
            </a:r>
            <a:br>
              <a:rPr lang="de-DE" dirty="0"/>
            </a:br>
            <a:r>
              <a:rPr lang="de-DE" dirty="0"/>
              <a:t>76135 Karlsruhe</a:t>
            </a:r>
            <a:br>
              <a:rPr lang="de-DE" dirty="0"/>
            </a:br>
            <a:r>
              <a:rPr lang="de-DE" dirty="0"/>
              <a:t>Germany</a:t>
            </a:r>
            <a:br>
              <a:rPr lang="de-DE" dirty="0"/>
            </a:br>
            <a:br>
              <a:rPr lang="de-DE" dirty="0"/>
            </a:br>
            <a:r>
              <a:rPr lang="de-DE" dirty="0"/>
              <a:t>Phone 	+49 (0)721 62687-14</a:t>
            </a:r>
            <a:br>
              <a:rPr lang="de-DE" dirty="0"/>
            </a:br>
            <a:r>
              <a:rPr lang="de-DE" dirty="0"/>
              <a:t>Mobile	+49 (0)170 2291174</a:t>
            </a:r>
            <a:br>
              <a:rPr lang="de-DE" dirty="0"/>
            </a:br>
            <a:r>
              <a:rPr lang="de-DE" dirty="0"/>
              <a:t>E-Mail 	lietz.marco@biwe.de</a:t>
            </a:r>
          </a:p>
          <a:p>
            <a:pPr lvl="1"/>
            <a:r>
              <a:rPr lang="de-DE" dirty="0"/>
              <a:t>Website	www.biwe.de</a:t>
            </a:r>
          </a:p>
        </p:txBody>
      </p:sp>
      <p:pic>
        <p:nvPicPr>
          <p:cNvPr id="8" name="Picture 3" descr="C:\Users\Marco Lietz\Documents\Diverses\Foto für Präsentati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795" y="1482074"/>
            <a:ext cx="2318947" cy="341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4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TIONLOAD">
  <a:themeElements>
    <a:clrScheme name="PL Styleguide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PL Styleguide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lIns="36000" tIns="36000" rIns="36000" bIns="36000" rtlCol="0" anchor="ctr"/>
      <a:lstStyle>
        <a:defPPr algn="ctr">
          <a:lnSpc>
            <a:spcPct val="90000"/>
          </a:lnSpc>
          <a:spcAft>
            <a:spcPts val="10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>
              <a:lumMod val="65000"/>
            </a:schemeClr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lIns="0" tIns="0" rIns="0" bIns="0" rtlCol="0">
        <a:noAutofit/>
      </a:bodyPr>
      <a:lstStyle>
        <a:defPPr>
          <a:lnSpc>
            <a:spcPct val="90000"/>
          </a:lnSpc>
          <a:spcAft>
            <a:spcPts val="1000"/>
          </a:spcAft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378</Words>
  <Application>Microsoft Office PowerPoint</Application>
  <PresentationFormat>Widescreen</PresentationFormat>
  <Paragraphs>62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Bebas Neue</vt:lpstr>
      <vt:lpstr>Calibri</vt:lpstr>
      <vt:lpstr>Calibri Light</vt:lpstr>
      <vt:lpstr>Wingdings</vt:lpstr>
      <vt:lpstr>PRESENTATIONLOAD</vt:lpstr>
      <vt:lpstr>Your Partner FOR EDUCATION, QUALIFICATION AND HR SERVICES </vt:lpstr>
      <vt:lpstr>PowerPoint Presentation</vt:lpstr>
      <vt:lpstr>Best regards from Karlsruhe, Germany</vt:lpstr>
      <vt:lpstr>What many of my colleagues do</vt:lpstr>
      <vt:lpstr>What is different in Central Europe?</vt:lpstr>
      <vt:lpstr>This is what we are frequently asked about</vt:lpstr>
      <vt:lpstr>Some aspects to consider when implementing DVET abroad</vt:lpstr>
      <vt:lpstr>Thank you for your attention!</vt:lpstr>
    </vt:vector>
  </TitlesOfParts>
  <Company>Bildungswerk der Baden-Württembergischen Wirtschaft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Marco Lietz</dc:creator>
  <cp:lastModifiedBy>Reviewer X</cp:lastModifiedBy>
  <cp:revision>73</cp:revision>
  <dcterms:created xsi:type="dcterms:W3CDTF">2020-06-26T18:29:13Z</dcterms:created>
  <dcterms:modified xsi:type="dcterms:W3CDTF">2022-01-14T23:47:55Z</dcterms:modified>
</cp:coreProperties>
</file>