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3A4A-EE2A-4651-A561-4D79A2200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26A2C-28FE-4DC4-B354-905C1BFF2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65C21-058E-44E5-A17A-34BD92CC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D369-4FBE-454D-9B2F-A887A3E7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F061-24E6-49B9-A48D-F5439EF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939F-BE9B-4104-83F2-85C83D00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2D97F-6DB7-40E6-89F6-B1A59BD08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BD14-3A16-45A0-8E74-13CA973E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ADEF-9479-41D5-9E87-1BCF4BE6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D46D-1DA5-4AE6-9097-DA8E37AB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6EAC3-BC5C-4CC8-929C-ED39CE141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6D1C7-7E1D-40D6-AE85-0249751F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A39FC-85B3-4E48-853B-2D0ED401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192D9-A71C-4005-8EFC-B7CCB82A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67BFF-1BF9-4882-947F-3D8E026F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3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446F-7073-44D2-94F8-97FAE4C8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53D0-B0AC-4CC9-A252-BF80F098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6596-B300-45DD-B4F1-FCE60DCE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E49D-1AB0-47DC-A736-D4CCE9EE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70031-3DBF-49E8-AB25-B6CDE968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040C-36DC-4967-B907-B6EDD503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56C72-CE36-4D19-81B6-D0F325E56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8A19-A8F0-46FB-9B0E-8EB27832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EC307-E262-4881-9354-17053955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2BEE-DD45-490B-BCB1-9959A36E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664F-4E8C-410A-81E5-FA441C6B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B8DF-69C1-4B1B-802E-9D900020E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79958-3880-4CAC-AC6C-0DB5A8BD6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317A-0A78-40E7-996A-E9A07075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FAE32-E1A2-4C15-8C39-FA825667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2C020-F957-4D11-B8DC-7E514914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8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834F-C31F-4A06-BD18-8A48DFED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A5EC8-C89F-4082-9C15-9FC90C762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F07D-FA37-49AA-BC97-3734B6F67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AB508-C3B2-4E69-BF77-A310BE05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E443A-9813-4F17-A535-3535C1282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F743D-1F1E-4A22-B575-CF24EA68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5E09A-3EC8-4F25-85BF-5284DE38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FC438-EB08-4EAF-AEDF-1A3D9F56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B2DA-7E35-4EC4-99DC-1A5B987E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1C81D-CD4E-4081-8009-BAA192EC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B8804-8E54-4497-8745-71B79860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2B8DA-31B1-43EC-98C0-A6B39282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68CE9-A57B-4A10-BBD6-6CF84089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ABD18-C39F-4A75-9596-F34EF963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56FBB-684D-448F-93DF-7054E9CE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0C9F-17C2-4173-8ADC-39D7E94E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DA69C-432A-4D07-B6D7-C90E04D54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C6F99-DB63-47AC-B511-4ED0B1E9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E9968-3864-4CE3-9B78-531E1D20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D885B-5206-4938-8F4A-717F722D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BE09-3142-45F4-85A3-C062B6B0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6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E958-E84C-4B62-B4B2-0153794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B9372-D7F9-440F-A76D-26A1B5C8B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7FF63-283B-434E-B4F0-C1B2EE1CD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2188-06DB-4DFA-A205-E9A7D0C1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95BAE-EE4C-4C31-B259-68D8D753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71822-2E71-46B3-94A7-2375EE65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5CE56-1301-436D-A29D-18B7FB54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4EA6-0550-4E8D-8CCD-2A202E36B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4B670-F04E-4C95-A021-B0A8A1C38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1202-D06F-4745-A0B4-80A432EF9C4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2DA8-02D4-45C6-9100-A22658D04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8945-E000-489B-B608-51B58C8C3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A1AC-9E86-41FD-AB46-C0E2CEC6E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9D5B-899B-4116-91AA-17ACAECE1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51357-BF88-47AE-A30B-997F0DE1F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9EBC64-A1C6-4D2E-949C-D0ACA3554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2"/>
            <a:ext cx="12192000" cy="68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AC712FB-0E62-470E-90E9-F602441A1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12191999" cy="68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0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19BD7A0B-37E1-47EF-B597-DCB46A22F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9"/>
            <a:ext cx="12191999" cy="68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71527FC-8F09-4BD7-921F-66C7DD6F6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8" y="16331"/>
            <a:ext cx="12269118" cy="68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885A34E-8A64-44FD-BE21-6E33DDB45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9"/>
            <a:ext cx="12192000" cy="68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C210D7B-3DB1-4F15-A2CA-D31B5C447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0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 X</dc:creator>
  <cp:lastModifiedBy>Reviewer X</cp:lastModifiedBy>
  <cp:revision>3</cp:revision>
  <dcterms:created xsi:type="dcterms:W3CDTF">2022-01-14T20:05:45Z</dcterms:created>
  <dcterms:modified xsi:type="dcterms:W3CDTF">2022-01-14T23:48:17Z</dcterms:modified>
</cp:coreProperties>
</file>