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313" r:id="rId6"/>
    <p:sldId id="330" r:id="rId7"/>
    <p:sldId id="334" r:id="rId8"/>
    <p:sldId id="331" r:id="rId9"/>
    <p:sldId id="336" r:id="rId10"/>
    <p:sldId id="332" r:id="rId11"/>
    <p:sldId id="3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C1F"/>
    <a:srgbClr val="99CC00"/>
    <a:srgbClr val="003366"/>
    <a:srgbClr val="CCFF66"/>
    <a:srgbClr val="CCFF33"/>
    <a:srgbClr val="99FF33"/>
    <a:srgbClr val="4F81BD"/>
    <a:srgbClr val="F2C105"/>
    <a:srgbClr val="E6E6E6"/>
    <a:srgbClr val="3D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6D0A9-0375-42A4-876C-16DF1ADC18E3}" v="104" dt="2021-09-20T15:38:46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5"/>
    <p:restoredTop sz="80313"/>
  </p:normalViewPr>
  <p:slideViewPr>
    <p:cSldViewPr snapToGrid="0" snapToObjects="1">
      <p:cViewPr varScale="1">
        <p:scale>
          <a:sx n="77" d="100"/>
          <a:sy n="77" d="100"/>
        </p:scale>
        <p:origin x="15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ia Valerio" userId="6df68ecb-d9b7-4f07-8b37-bcaf71bbdf0f" providerId="ADAL" clId="{4F56D0A9-0375-42A4-876C-16DF1ADC18E3}"/>
    <pc:docChg chg="undo custSel addSld delSld modSld sldOrd">
      <pc:chgData name="Alexandria Valerio" userId="6df68ecb-d9b7-4f07-8b37-bcaf71bbdf0f" providerId="ADAL" clId="{4F56D0A9-0375-42A4-876C-16DF1ADC18E3}" dt="2021-09-20T15:38:46.254" v="9431" actId="1076"/>
      <pc:docMkLst>
        <pc:docMk/>
      </pc:docMkLst>
      <pc:sldChg chg="modSp mod">
        <pc:chgData name="Alexandria Valerio" userId="6df68ecb-d9b7-4f07-8b37-bcaf71bbdf0f" providerId="ADAL" clId="{4F56D0A9-0375-42A4-876C-16DF1ADC18E3}" dt="2021-09-20T14:41:42.822" v="8749" actId="20577"/>
        <pc:sldMkLst>
          <pc:docMk/>
          <pc:sldMk cId="3173711267" sldId="256"/>
        </pc:sldMkLst>
        <pc:spChg chg="mod">
          <ac:chgData name="Alexandria Valerio" userId="6df68ecb-d9b7-4f07-8b37-bcaf71bbdf0f" providerId="ADAL" clId="{4F56D0A9-0375-42A4-876C-16DF1ADC18E3}" dt="2021-09-20T14:41:42.822" v="8749" actId="20577"/>
          <ac:spMkLst>
            <pc:docMk/>
            <pc:sldMk cId="3173711267" sldId="256"/>
            <ac:spMk id="2" creationId="{B23C0ECD-4EBC-40A4-960B-48C6D799BC45}"/>
          </ac:spMkLst>
        </pc:spChg>
        <pc:spChg chg="mod">
          <ac:chgData name="Alexandria Valerio" userId="6df68ecb-d9b7-4f07-8b37-bcaf71bbdf0f" providerId="ADAL" clId="{4F56D0A9-0375-42A4-876C-16DF1ADC18E3}" dt="2021-09-20T03:07:44.883" v="5645" actId="1076"/>
          <ac:spMkLst>
            <pc:docMk/>
            <pc:sldMk cId="3173711267" sldId="256"/>
            <ac:spMk id="3" creationId="{5379EB8B-7345-4665-B79F-C96A2F771941}"/>
          </ac:spMkLst>
        </pc:spChg>
        <pc:picChg chg="mod">
          <ac:chgData name="Alexandria Valerio" userId="6df68ecb-d9b7-4f07-8b37-bcaf71bbdf0f" providerId="ADAL" clId="{4F56D0A9-0375-42A4-876C-16DF1ADC18E3}" dt="2021-09-20T03:07:27.507" v="5642" actId="1076"/>
          <ac:picMkLst>
            <pc:docMk/>
            <pc:sldMk cId="3173711267" sldId="256"/>
            <ac:picMk id="14" creationId="{46AD43B4-1540-42F4-A63A-C40CDE0EC622}"/>
          </ac:picMkLst>
        </pc:picChg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847418935" sldId="258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9036657" sldId="259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58790427" sldId="260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173472670" sldId="261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4091978449" sldId="262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11561188" sldId="263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186774323" sldId="264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712620098" sldId="266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730379117" sldId="267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835454778" sldId="268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53339251" sldId="269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925175716" sldId="270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412043800" sldId="271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402860982" sldId="272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336752658" sldId="273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670132048" sldId="274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761555558" sldId="275"/>
        </pc:sldMkLst>
      </pc:sldChg>
      <pc:sldChg chg="modSp del mod">
        <pc:chgData name="Alexandria Valerio" userId="6df68ecb-d9b7-4f07-8b37-bcaf71bbdf0f" providerId="ADAL" clId="{4F56D0A9-0375-42A4-876C-16DF1ADC18E3}" dt="2021-09-20T15:37:54.710" v="9414" actId="47"/>
        <pc:sldMkLst>
          <pc:docMk/>
          <pc:sldMk cId="676378958" sldId="276"/>
        </pc:sldMkLst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28" creationId="{70948C94-055C-3641-B6E1-8004DDEB71D2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29" creationId="{9A26AF5D-E4CD-DF45-9F7D-AD71989C1841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30" creationId="{7985DBFD-B55D-1F4D-A795-03675264EBC8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31" creationId="{9757449B-0E19-DE47-990F-288392A81FF7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32" creationId="{221FB257-7D47-5746-981B-0E4D79E8906B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33" creationId="{460D9DA7-E6A4-3A43-8D3A-3F2AD273C8AA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34" creationId="{00D200D2-3B84-B743-8812-803752CDC4B6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35" creationId="{2EE5900F-0A3C-A94C-B5EA-441A763C9D35}"/>
          </ac:spMkLst>
        </pc:spChg>
        <pc:spChg chg="mod">
          <ac:chgData name="Alexandria Valerio" userId="6df68ecb-d9b7-4f07-8b37-bcaf71bbdf0f" providerId="ADAL" clId="{4F56D0A9-0375-42A4-876C-16DF1ADC18E3}" dt="2021-09-20T14:36:52.914" v="8651" actId="2711"/>
          <ac:spMkLst>
            <pc:docMk/>
            <pc:sldMk cId="676378958" sldId="276"/>
            <ac:spMk id="38" creationId="{B8F6B4BD-5F9F-134F-ABA2-CEDEF546DD2A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42" creationId="{B2392FEE-ACF6-5445-8306-F87BCCD311B5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43" creationId="{88C7B8EB-05C9-2848-98B6-08EC2D4C895A}"/>
          </ac:spMkLst>
        </pc:spChg>
        <pc:spChg chg="mod">
          <ac:chgData name="Alexandria Valerio" userId="6df68ecb-d9b7-4f07-8b37-bcaf71bbdf0f" providerId="ADAL" clId="{4F56D0A9-0375-42A4-876C-16DF1ADC18E3}" dt="2021-09-20T14:36:46.970" v="8650" actId="2711"/>
          <ac:spMkLst>
            <pc:docMk/>
            <pc:sldMk cId="676378958" sldId="276"/>
            <ac:spMk id="45" creationId="{995E48D7-44D2-D74F-9151-28B000CE328B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47" creationId="{38350921-3B73-DD49-8334-F104E82BCF9E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48" creationId="{DB44CFFC-116E-A545-BB76-1FB02D7481C1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49" creationId="{82F31166-B986-0941-A011-87D9053881D2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50" creationId="{41FED1A2-F3F9-B54B-95F1-9718843EC9F9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51" creationId="{D16DFB84-26EF-784C-8D13-F93675B3F9F8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52" creationId="{18EFC7EF-8088-434F-8D0B-FC3F198D26B2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53" creationId="{3E6BAE49-5BB8-E04F-B8AE-4F2D357FA4CC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54" creationId="{C150CE64-EAAB-0B48-A703-A115D696C094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55" creationId="{653249ED-7C7E-7243-94BA-A868FF78FCC1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56" creationId="{BAAAA79C-855C-A14B-9FE2-5AE3CA090556}"/>
          </ac:spMkLst>
        </pc:spChg>
        <pc:spChg chg="mod">
          <ac:chgData name="Alexandria Valerio" userId="6df68ecb-d9b7-4f07-8b37-bcaf71bbdf0f" providerId="ADAL" clId="{4F56D0A9-0375-42A4-876C-16DF1ADC18E3}" dt="2021-09-20T14:36:41.096" v="8649" actId="14100"/>
          <ac:spMkLst>
            <pc:docMk/>
            <pc:sldMk cId="676378958" sldId="276"/>
            <ac:spMk id="57" creationId="{F87990DD-CB92-9349-B4D1-D975073C58B5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59" creationId="{E54FB504-325E-5946-AA86-92C2D01B755B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60" creationId="{87F14839-787A-244A-A9AA-AEE8AB2DCBAD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61" creationId="{9A75560D-BE82-CB48-A7CD-40708482905F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62" creationId="{8F25ADF3-1161-594D-BD1B-E12BDC792972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63" creationId="{88A94B27-440C-2A45-B53F-22D56D404E7D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64" creationId="{7A9F85E2-C4E6-9146-AE05-EC2DC0A18F1A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65" creationId="{7C0734DC-A69A-0047-9E9D-75193ADD7C86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66" creationId="{B958DBC5-3761-0B4E-B85B-E455C53B0AF0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67" creationId="{3456178D-BC74-DE41-8A0A-AD23731035BD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68" creationId="{25F8E78C-770E-E54C-812A-B1A02F5BB212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69" creationId="{F60A3D8D-B0D7-8C40-ABCE-27DC24D054A0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70" creationId="{309F23BC-8D47-9B44-9D21-BE7FC485EC58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71" creationId="{E38C5495-5601-4D45-ABCE-FA7D743FC996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75" creationId="{D3BDAFBF-38FF-E14B-BDAF-41ABA6DB3D46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76" creationId="{D67BAD69-FECD-6548-98C6-8BC5590FD912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77" creationId="{5B2657C4-343F-3B43-82DE-6BA75726BCB1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78" creationId="{BC4873FB-A90F-F348-84B6-FA37ACE6AFCB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86" creationId="{61F351FF-0065-F543-8618-BBBF96CEB385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87" creationId="{6FD66CD0-FC46-9442-B283-0ACB830FE865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88" creationId="{C9D50CB4-FA0F-6A49-9694-0694A591B8D4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89" creationId="{D3640A7C-710F-B24C-BDFD-B2FF5E2F5B4D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103" creationId="{8D0BAF28-1592-D849-BE46-1BE5F42E739B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104" creationId="{8DFEEC95-EE7A-964D-9777-FA99C9A2FED9}"/>
          </ac:spMkLst>
        </pc:spChg>
        <pc:spChg chg="mod">
          <ac:chgData name="Alexandria Valerio" userId="6df68ecb-d9b7-4f07-8b37-bcaf71bbdf0f" providerId="ADAL" clId="{4F56D0A9-0375-42A4-876C-16DF1ADC18E3}" dt="2021-09-20T14:36:23.026" v="8645" actId="2711"/>
          <ac:spMkLst>
            <pc:docMk/>
            <pc:sldMk cId="676378958" sldId="276"/>
            <ac:spMk id="105" creationId="{DD5F17F8-6B88-9042-AE61-86A5C66113C2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112" creationId="{0945D8C2-8523-8040-B7A1-EA5343012E61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113" creationId="{371B061C-F615-E84E-B5D0-D71D578E0BE1}"/>
          </ac:spMkLst>
        </pc:spChg>
        <pc:spChg chg="mod">
          <ac:chgData name="Alexandria Valerio" userId="6df68ecb-d9b7-4f07-8b37-bcaf71bbdf0f" providerId="ADAL" clId="{4F56D0A9-0375-42A4-876C-16DF1ADC18E3}" dt="2021-09-20T14:36:27.240" v="8646" actId="2711"/>
          <ac:spMkLst>
            <pc:docMk/>
            <pc:sldMk cId="676378958" sldId="276"/>
            <ac:spMk id="114" creationId="{ED35C98E-F2B4-904C-B1DF-B10A77B9FBA7}"/>
          </ac:spMkLst>
        </pc:spChg>
        <pc:spChg chg="mod">
          <ac:chgData name="Alexandria Valerio" userId="6df68ecb-d9b7-4f07-8b37-bcaf71bbdf0f" providerId="ADAL" clId="{4F56D0A9-0375-42A4-876C-16DF1ADC18E3}" dt="2021-09-20T14:37:01.572" v="8652" actId="2711"/>
          <ac:spMkLst>
            <pc:docMk/>
            <pc:sldMk cId="676378958" sldId="276"/>
            <ac:spMk id="129" creationId="{1D61CB7B-291B-AD4F-B07E-B86DFCD3C506}"/>
          </ac:spMkLst>
        </pc:spChg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366754922" sldId="277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766572599" sldId="278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144410427" sldId="279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034529281" sldId="280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612948780" sldId="281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098963445" sldId="282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275623351" sldId="283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384020511" sldId="284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478955716" sldId="285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155052161" sldId="286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546310020" sldId="287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50416702" sldId="288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834354693" sldId="289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01921637" sldId="290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342449813" sldId="291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801696418" sldId="292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362946477" sldId="293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85099519" sldId="294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313456118" sldId="295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720545342" sldId="296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034570333" sldId="297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4120993679" sldId="298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505378769" sldId="299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767223624" sldId="300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475809133" sldId="301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763202296" sldId="302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4108497052" sldId="303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078048377" sldId="304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57399907" sldId="305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130926148" sldId="306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093017073" sldId="307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732158905" sldId="308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40213173" sldId="309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576591348" sldId="310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468509837" sldId="311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444447601" sldId="312"/>
        </pc:sldMkLst>
      </pc:sldChg>
      <pc:sldChg chg="addSp delSp modSp mod">
        <pc:chgData name="Alexandria Valerio" userId="6df68ecb-d9b7-4f07-8b37-bcaf71bbdf0f" providerId="ADAL" clId="{4F56D0A9-0375-42A4-876C-16DF1ADC18E3}" dt="2021-09-20T03:09:50.326" v="5677" actId="1076"/>
        <pc:sldMkLst>
          <pc:docMk/>
          <pc:sldMk cId="129058148" sldId="313"/>
        </pc:sldMkLst>
        <pc:spChg chg="mod">
          <ac:chgData name="Alexandria Valerio" userId="6df68ecb-d9b7-4f07-8b37-bcaf71bbdf0f" providerId="ADAL" clId="{4F56D0A9-0375-42A4-876C-16DF1ADC18E3}" dt="2021-09-20T01:03:13.850" v="474" actId="403"/>
          <ac:spMkLst>
            <pc:docMk/>
            <pc:sldMk cId="129058148" sldId="313"/>
            <ac:spMk id="3" creationId="{0DA9BEEC-921E-CD4A-81A5-D0D3D72ADCD3}"/>
          </ac:spMkLst>
        </pc:spChg>
        <pc:spChg chg="mod">
          <ac:chgData name="Alexandria Valerio" userId="6df68ecb-d9b7-4f07-8b37-bcaf71bbdf0f" providerId="ADAL" clId="{4F56D0A9-0375-42A4-876C-16DF1ADC18E3}" dt="2021-09-20T01:02:55.915" v="470" actId="403"/>
          <ac:spMkLst>
            <pc:docMk/>
            <pc:sldMk cId="129058148" sldId="313"/>
            <ac:spMk id="70" creationId="{633B8E71-EE4F-6C4D-8DE3-E074FDB6B659}"/>
          </ac:spMkLst>
        </pc:spChg>
        <pc:spChg chg="mod">
          <ac:chgData name="Alexandria Valerio" userId="6df68ecb-d9b7-4f07-8b37-bcaf71bbdf0f" providerId="ADAL" clId="{4F56D0A9-0375-42A4-876C-16DF1ADC18E3}" dt="2021-09-20T01:01:50.065" v="450" actId="20577"/>
          <ac:spMkLst>
            <pc:docMk/>
            <pc:sldMk cId="129058148" sldId="313"/>
            <ac:spMk id="71" creationId="{D35C816B-A942-E649-AF9A-EBECF81D72DD}"/>
          </ac:spMkLst>
        </pc:spChg>
        <pc:spChg chg="mod">
          <ac:chgData name="Alexandria Valerio" userId="6df68ecb-d9b7-4f07-8b37-bcaf71bbdf0f" providerId="ADAL" clId="{4F56D0A9-0375-42A4-876C-16DF1ADC18E3}" dt="2021-09-20T01:02:11.824" v="465" actId="1076"/>
          <ac:spMkLst>
            <pc:docMk/>
            <pc:sldMk cId="129058148" sldId="313"/>
            <ac:spMk id="88" creationId="{8625D8E8-AC1A-2343-9173-68651E8C3E71}"/>
          </ac:spMkLst>
        </pc:spChg>
        <pc:spChg chg="mod">
          <ac:chgData name="Alexandria Valerio" userId="6df68ecb-d9b7-4f07-8b37-bcaf71bbdf0f" providerId="ADAL" clId="{4F56D0A9-0375-42A4-876C-16DF1ADC18E3}" dt="2021-09-20T01:03:00.502" v="471" actId="108"/>
          <ac:spMkLst>
            <pc:docMk/>
            <pc:sldMk cId="129058148" sldId="313"/>
            <ac:spMk id="97" creationId="{74B07CF4-13CE-B949-BAF6-F4BFBF758142}"/>
          </ac:spMkLst>
        </pc:spChg>
        <pc:spChg chg="mod">
          <ac:chgData name="Alexandria Valerio" userId="6df68ecb-d9b7-4f07-8b37-bcaf71bbdf0f" providerId="ADAL" clId="{4F56D0A9-0375-42A4-876C-16DF1ADC18E3}" dt="2021-09-20T03:09:50.326" v="5677" actId="1076"/>
          <ac:spMkLst>
            <pc:docMk/>
            <pc:sldMk cId="129058148" sldId="313"/>
            <ac:spMk id="103" creationId="{90CE57FB-DCE5-F646-95B2-B9914BF3D15D}"/>
          </ac:spMkLst>
        </pc:spChg>
        <pc:spChg chg="mod">
          <ac:chgData name="Alexandria Valerio" userId="6df68ecb-d9b7-4f07-8b37-bcaf71bbdf0f" providerId="ADAL" clId="{4F56D0A9-0375-42A4-876C-16DF1ADC18E3}" dt="2021-09-20T01:03:03.610" v="472" actId="108"/>
          <ac:spMkLst>
            <pc:docMk/>
            <pc:sldMk cId="129058148" sldId="313"/>
            <ac:spMk id="112" creationId="{4E323144-8BAC-E542-9327-C5D4841D0B80}"/>
          </ac:spMkLst>
        </pc:spChg>
        <pc:grpChg chg="mod">
          <ac:chgData name="Alexandria Valerio" userId="6df68ecb-d9b7-4f07-8b37-bcaf71bbdf0f" providerId="ADAL" clId="{4F56D0A9-0375-42A4-876C-16DF1ADC18E3}" dt="2021-09-20T00:54:21.010" v="137" actId="164"/>
          <ac:grpSpMkLst>
            <pc:docMk/>
            <pc:sldMk cId="129058148" sldId="313"/>
            <ac:grpSpMk id="9" creationId="{7551D52B-93DB-4C21-B779-B042198E7324}"/>
          </ac:grpSpMkLst>
        </pc:grpChg>
        <pc:grpChg chg="mod">
          <ac:chgData name="Alexandria Valerio" userId="6df68ecb-d9b7-4f07-8b37-bcaf71bbdf0f" providerId="ADAL" clId="{4F56D0A9-0375-42A4-876C-16DF1ADC18E3}" dt="2021-09-20T00:54:26.904" v="138" actId="164"/>
          <ac:grpSpMkLst>
            <pc:docMk/>
            <pc:sldMk cId="129058148" sldId="313"/>
            <ac:grpSpMk id="10" creationId="{A1F4D601-A600-43F4-9129-69C942CB0A14}"/>
          </ac:grpSpMkLst>
        </pc:grpChg>
        <pc:grpChg chg="add mod">
          <ac:chgData name="Alexandria Valerio" userId="6df68ecb-d9b7-4f07-8b37-bcaf71bbdf0f" providerId="ADAL" clId="{4F56D0A9-0375-42A4-876C-16DF1ADC18E3}" dt="2021-09-20T00:54:21.010" v="137" actId="164"/>
          <ac:grpSpMkLst>
            <pc:docMk/>
            <pc:sldMk cId="129058148" sldId="313"/>
            <ac:grpSpMk id="38" creationId="{380D953E-605E-459B-833E-3B9A77E4DC56}"/>
          </ac:grpSpMkLst>
        </pc:grpChg>
        <pc:grpChg chg="add mod">
          <ac:chgData name="Alexandria Valerio" userId="6df68ecb-d9b7-4f07-8b37-bcaf71bbdf0f" providerId="ADAL" clId="{4F56D0A9-0375-42A4-876C-16DF1ADC18E3}" dt="2021-09-20T00:54:26.904" v="138" actId="164"/>
          <ac:grpSpMkLst>
            <pc:docMk/>
            <pc:sldMk cId="129058148" sldId="313"/>
            <ac:grpSpMk id="39" creationId="{CA604E6C-1A68-4DE5-AF78-90E105BAF36D}"/>
          </ac:grpSpMkLst>
        </pc:grpChg>
        <pc:picChg chg="add del mod">
          <ac:chgData name="Alexandria Valerio" userId="6df68ecb-d9b7-4f07-8b37-bcaf71bbdf0f" providerId="ADAL" clId="{4F56D0A9-0375-42A4-876C-16DF1ADC18E3}" dt="2021-09-20T00:27:42.032" v="28" actId="478"/>
          <ac:picMkLst>
            <pc:docMk/>
            <pc:sldMk cId="129058148" sldId="313"/>
            <ac:picMk id="22" creationId="{FAA0C1CB-3ADF-46FB-832D-B64F2AE4FF70}"/>
          </ac:picMkLst>
        </pc:picChg>
        <pc:picChg chg="add del mod">
          <ac:chgData name="Alexandria Valerio" userId="6df68ecb-d9b7-4f07-8b37-bcaf71bbdf0f" providerId="ADAL" clId="{4F56D0A9-0375-42A4-876C-16DF1ADC18E3}" dt="2021-09-20T00:45:38.730" v="84" actId="478"/>
          <ac:picMkLst>
            <pc:docMk/>
            <pc:sldMk cId="129058148" sldId="313"/>
            <ac:picMk id="24" creationId="{A6085D92-2850-4D81-8FF8-60465D47E720}"/>
          </ac:picMkLst>
        </pc:picChg>
        <pc:picChg chg="add del mod">
          <ac:chgData name="Alexandria Valerio" userId="6df68ecb-d9b7-4f07-8b37-bcaf71bbdf0f" providerId="ADAL" clId="{4F56D0A9-0375-42A4-876C-16DF1ADC18E3}" dt="2021-09-20T00:33:34.819" v="42" actId="478"/>
          <ac:picMkLst>
            <pc:docMk/>
            <pc:sldMk cId="129058148" sldId="313"/>
            <ac:picMk id="26" creationId="{D09CB98F-6D7E-47CA-8ADA-0AF8BC69B371}"/>
          </ac:picMkLst>
        </pc:picChg>
        <pc:picChg chg="add del mod">
          <ac:chgData name="Alexandria Valerio" userId="6df68ecb-d9b7-4f07-8b37-bcaf71bbdf0f" providerId="ADAL" clId="{4F56D0A9-0375-42A4-876C-16DF1ADC18E3}" dt="2021-09-20T00:42:53.592" v="76" actId="478"/>
          <ac:picMkLst>
            <pc:docMk/>
            <pc:sldMk cId="129058148" sldId="313"/>
            <ac:picMk id="27" creationId="{F30FE9AB-6171-4EA2-BF43-8972EE403DDA}"/>
          </ac:picMkLst>
        </pc:picChg>
        <pc:picChg chg="add del mod">
          <ac:chgData name="Alexandria Valerio" userId="6df68ecb-d9b7-4f07-8b37-bcaf71bbdf0f" providerId="ADAL" clId="{4F56D0A9-0375-42A4-876C-16DF1ADC18E3}" dt="2021-09-20T00:45:44.761" v="88" actId="478"/>
          <ac:picMkLst>
            <pc:docMk/>
            <pc:sldMk cId="129058148" sldId="313"/>
            <ac:picMk id="29" creationId="{147C7313-500D-4A9D-AB1C-6573E250BB23}"/>
          </ac:picMkLst>
        </pc:picChg>
        <pc:picChg chg="add del mod">
          <ac:chgData name="Alexandria Valerio" userId="6df68ecb-d9b7-4f07-8b37-bcaf71bbdf0f" providerId="ADAL" clId="{4F56D0A9-0375-42A4-876C-16DF1ADC18E3}" dt="2021-09-20T00:45:43.851" v="87" actId="478"/>
          <ac:picMkLst>
            <pc:docMk/>
            <pc:sldMk cId="129058148" sldId="313"/>
            <ac:picMk id="31" creationId="{AA2E60E4-ACD1-4209-B63D-942B17FAE359}"/>
          </ac:picMkLst>
        </pc:picChg>
        <pc:picChg chg="add mod">
          <ac:chgData name="Alexandria Valerio" userId="6df68ecb-d9b7-4f07-8b37-bcaf71bbdf0f" providerId="ADAL" clId="{4F56D0A9-0375-42A4-876C-16DF1ADC18E3}" dt="2021-09-20T00:54:26.904" v="138" actId="164"/>
          <ac:picMkLst>
            <pc:docMk/>
            <pc:sldMk cId="129058148" sldId="313"/>
            <ac:picMk id="32" creationId="{B9636309-7954-4F13-AB3C-48AA5C29B623}"/>
          </ac:picMkLst>
        </pc:picChg>
        <pc:picChg chg="add del mod">
          <ac:chgData name="Alexandria Valerio" userId="6df68ecb-d9b7-4f07-8b37-bcaf71bbdf0f" providerId="ADAL" clId="{4F56D0A9-0375-42A4-876C-16DF1ADC18E3}" dt="2021-09-20T00:46:58.621" v="94" actId="478"/>
          <ac:picMkLst>
            <pc:docMk/>
            <pc:sldMk cId="129058148" sldId="313"/>
            <ac:picMk id="33" creationId="{6FF17A17-B85B-425B-83E4-E9BD591A3004}"/>
          </ac:picMkLst>
        </pc:picChg>
        <pc:picChg chg="add del mod">
          <ac:chgData name="Alexandria Valerio" userId="6df68ecb-d9b7-4f07-8b37-bcaf71bbdf0f" providerId="ADAL" clId="{4F56D0A9-0375-42A4-876C-16DF1ADC18E3}" dt="2021-09-20T00:49:22.372" v="105" actId="478"/>
          <ac:picMkLst>
            <pc:docMk/>
            <pc:sldMk cId="129058148" sldId="313"/>
            <ac:picMk id="34" creationId="{5DF574F9-618E-4942-917D-5F83EA560E60}"/>
          </ac:picMkLst>
        </pc:picChg>
        <pc:picChg chg="add mod">
          <ac:chgData name="Alexandria Valerio" userId="6df68ecb-d9b7-4f07-8b37-bcaf71bbdf0f" providerId="ADAL" clId="{4F56D0A9-0375-42A4-876C-16DF1ADC18E3}" dt="2021-09-20T00:54:21.010" v="137" actId="164"/>
          <ac:picMkLst>
            <pc:docMk/>
            <pc:sldMk cId="129058148" sldId="313"/>
            <ac:picMk id="35" creationId="{B4C495F3-0FE4-434E-8264-CF2135D2AA71}"/>
          </ac:picMkLst>
        </pc:picChg>
        <pc:picChg chg="add del mod">
          <ac:chgData name="Alexandria Valerio" userId="6df68ecb-d9b7-4f07-8b37-bcaf71bbdf0f" providerId="ADAL" clId="{4F56D0A9-0375-42A4-876C-16DF1ADC18E3}" dt="2021-09-20T00:53:47.266" v="135" actId="478"/>
          <ac:picMkLst>
            <pc:docMk/>
            <pc:sldMk cId="129058148" sldId="313"/>
            <ac:picMk id="36" creationId="{C28D5B96-DFE3-41D0-86AB-DDE62BCF4317}"/>
          </ac:picMkLst>
        </pc:picChg>
        <pc:picChg chg="add del mod">
          <ac:chgData name="Alexandria Valerio" userId="6df68ecb-d9b7-4f07-8b37-bcaf71bbdf0f" providerId="ADAL" clId="{4F56D0A9-0375-42A4-876C-16DF1ADC18E3}" dt="2021-09-20T00:53:46.158" v="134" actId="478"/>
          <ac:picMkLst>
            <pc:docMk/>
            <pc:sldMk cId="129058148" sldId="313"/>
            <ac:picMk id="37" creationId="{C7043459-6A86-444E-9BC6-809334DD94B6}"/>
          </ac:picMkLst>
        </pc:picChg>
        <pc:picChg chg="add del mod">
          <ac:chgData name="Alexandria Valerio" userId="6df68ecb-d9b7-4f07-8b37-bcaf71bbdf0f" providerId="ADAL" clId="{4F56D0A9-0375-42A4-876C-16DF1ADC18E3}" dt="2021-09-20T00:34:53.449" v="49" actId="478"/>
          <ac:picMkLst>
            <pc:docMk/>
            <pc:sldMk cId="129058148" sldId="313"/>
            <ac:picMk id="1028" creationId="{84F36287-533F-477E-9168-0196DB5B63C7}"/>
          </ac:picMkLst>
        </pc:picChg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609518090" sldId="314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26693277" sldId="315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948632169" sldId="316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433064742" sldId="319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736118959" sldId="320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984467742" sldId="321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852945400" sldId="322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322535933" sldId="323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2734766825" sldId="324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1569161566" sldId="326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3633314962" sldId="327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4211319408" sldId="328"/>
        </pc:sldMkLst>
      </pc:sldChg>
      <pc:sldChg chg="del">
        <pc:chgData name="Alexandria Valerio" userId="6df68ecb-d9b7-4f07-8b37-bcaf71bbdf0f" providerId="ADAL" clId="{4F56D0A9-0375-42A4-876C-16DF1ADC18E3}" dt="2021-09-20T15:37:54.710" v="9414" actId="47"/>
        <pc:sldMkLst>
          <pc:docMk/>
          <pc:sldMk cId="4216382086" sldId="329"/>
        </pc:sldMkLst>
      </pc:sldChg>
      <pc:sldChg chg="addSp delSp modSp mod">
        <pc:chgData name="Alexandria Valerio" userId="6df68ecb-d9b7-4f07-8b37-bcaf71bbdf0f" providerId="ADAL" clId="{4F56D0A9-0375-42A4-876C-16DF1ADC18E3}" dt="2021-09-20T14:38:52.473" v="8721" actId="20577"/>
        <pc:sldMkLst>
          <pc:docMk/>
          <pc:sldMk cId="878090953" sldId="330"/>
        </pc:sldMkLst>
        <pc:spChg chg="mod">
          <ac:chgData name="Alexandria Valerio" userId="6df68ecb-d9b7-4f07-8b37-bcaf71bbdf0f" providerId="ADAL" clId="{4F56D0A9-0375-42A4-876C-16DF1ADC18E3}" dt="2021-09-20T14:38:52.473" v="8721" actId="20577"/>
          <ac:spMkLst>
            <pc:docMk/>
            <pc:sldMk cId="878090953" sldId="330"/>
            <ac:spMk id="8" creationId="{53B87A46-322A-4BD1-8F4C-68946BA629FC}"/>
          </ac:spMkLst>
        </pc:spChg>
        <pc:picChg chg="mod">
          <ac:chgData name="Alexandria Valerio" userId="6df68ecb-d9b7-4f07-8b37-bcaf71bbdf0f" providerId="ADAL" clId="{4F56D0A9-0375-42A4-876C-16DF1ADC18E3}" dt="2021-09-20T03:08:29.441" v="5655" actId="14100"/>
          <ac:picMkLst>
            <pc:docMk/>
            <pc:sldMk cId="878090953" sldId="330"/>
            <ac:picMk id="2" creationId="{CFF7B66E-3457-457F-B4C8-BF5F1153838D}"/>
          </ac:picMkLst>
        </pc:picChg>
        <pc:picChg chg="mod">
          <ac:chgData name="Alexandria Valerio" userId="6df68ecb-d9b7-4f07-8b37-bcaf71bbdf0f" providerId="ADAL" clId="{4F56D0A9-0375-42A4-876C-16DF1ADC18E3}" dt="2021-09-20T03:08:48.699" v="5662" actId="14100"/>
          <ac:picMkLst>
            <pc:docMk/>
            <pc:sldMk cId="878090953" sldId="330"/>
            <ac:picMk id="5" creationId="{EF1CB4D7-DD9E-435A-A048-9B644590FA85}"/>
          </ac:picMkLst>
        </pc:picChg>
        <pc:picChg chg="add del mod">
          <ac:chgData name="Alexandria Valerio" userId="6df68ecb-d9b7-4f07-8b37-bcaf71bbdf0f" providerId="ADAL" clId="{4F56D0A9-0375-42A4-876C-16DF1ADC18E3}" dt="2021-09-20T01:05:04.379" v="490" actId="478"/>
          <ac:picMkLst>
            <pc:docMk/>
            <pc:sldMk cId="878090953" sldId="330"/>
            <ac:picMk id="9" creationId="{F6B76A5A-BF69-45E5-8256-6D50DDF5EB2F}"/>
          </ac:picMkLst>
        </pc:picChg>
        <pc:picChg chg="add del mod">
          <ac:chgData name="Alexandria Valerio" userId="6df68ecb-d9b7-4f07-8b37-bcaf71bbdf0f" providerId="ADAL" clId="{4F56D0A9-0375-42A4-876C-16DF1ADC18E3}" dt="2021-09-20T01:05:05.416" v="491" actId="478"/>
          <ac:picMkLst>
            <pc:docMk/>
            <pc:sldMk cId="878090953" sldId="330"/>
            <ac:picMk id="10" creationId="{C634A865-FF6C-47E2-91BF-2DC2AD2DDF66}"/>
          </ac:picMkLst>
        </pc:picChg>
      </pc:sldChg>
      <pc:sldChg chg="addSp delSp modSp new mod setBg">
        <pc:chgData name="Alexandria Valerio" userId="6df68ecb-d9b7-4f07-8b37-bcaf71bbdf0f" providerId="ADAL" clId="{4F56D0A9-0375-42A4-876C-16DF1ADC18E3}" dt="2021-09-20T14:35:36.710" v="8641" actId="948"/>
        <pc:sldMkLst>
          <pc:docMk/>
          <pc:sldMk cId="3046537411" sldId="331"/>
        </pc:sldMkLst>
        <pc:spChg chg="add mod ord">
          <ac:chgData name="Alexandria Valerio" userId="6df68ecb-d9b7-4f07-8b37-bcaf71bbdf0f" providerId="ADAL" clId="{4F56D0A9-0375-42A4-876C-16DF1ADC18E3}" dt="2021-09-20T14:35:36.710" v="8641" actId="948"/>
          <ac:spMkLst>
            <pc:docMk/>
            <pc:sldMk cId="3046537411" sldId="331"/>
            <ac:spMk id="6" creationId="{60C86697-7EE9-4BEF-9379-579DCBD227CF}"/>
          </ac:spMkLst>
        </pc:spChg>
        <pc:spChg chg="add del">
          <ac:chgData name="Alexandria Valerio" userId="6df68ecb-d9b7-4f07-8b37-bcaf71bbdf0f" providerId="ADAL" clId="{4F56D0A9-0375-42A4-876C-16DF1ADC18E3}" dt="2021-09-20T01:01:25.487" v="441" actId="26606"/>
          <ac:spMkLst>
            <pc:docMk/>
            <pc:sldMk cId="3046537411" sldId="331"/>
            <ac:spMk id="7" creationId="{82A5F716-98EF-42EF-A471-87C6DFDCC799}"/>
          </ac:spMkLst>
        </pc:spChg>
        <pc:spChg chg="add del mod">
          <ac:chgData name="Alexandria Valerio" userId="6df68ecb-d9b7-4f07-8b37-bcaf71bbdf0f" providerId="ADAL" clId="{4F56D0A9-0375-42A4-876C-16DF1ADC18E3}" dt="2021-09-20T01:35:16.656" v="1132" actId="478"/>
          <ac:spMkLst>
            <pc:docMk/>
            <pc:sldMk cId="3046537411" sldId="331"/>
            <ac:spMk id="8" creationId="{563EB723-9E1E-4411-99D3-59D5457F0AFF}"/>
          </ac:spMkLst>
        </pc:spChg>
        <pc:spChg chg="add del">
          <ac:chgData name="Alexandria Valerio" userId="6df68ecb-d9b7-4f07-8b37-bcaf71bbdf0f" providerId="ADAL" clId="{4F56D0A9-0375-42A4-876C-16DF1ADC18E3}" dt="2021-09-20T01:01:25.487" v="441" actId="26606"/>
          <ac:spMkLst>
            <pc:docMk/>
            <pc:sldMk cId="3046537411" sldId="331"/>
            <ac:spMk id="9" creationId="{B87687D8-4EF1-4EF2-BF7E-74BB4A3D1806}"/>
          </ac:spMkLst>
        </pc:spChg>
        <pc:spChg chg="add del mod">
          <ac:chgData name="Alexandria Valerio" userId="6df68ecb-d9b7-4f07-8b37-bcaf71bbdf0f" providerId="ADAL" clId="{4F56D0A9-0375-42A4-876C-16DF1ADC18E3}" dt="2021-09-20T01:35:16.656" v="1132" actId="478"/>
          <ac:spMkLst>
            <pc:docMk/>
            <pc:sldMk cId="3046537411" sldId="331"/>
            <ac:spMk id="10" creationId="{7AD3776F-A24C-4AB5-AEC2-80BFEB940F58}"/>
          </ac:spMkLst>
        </pc:spChg>
        <pc:spChg chg="add del mod">
          <ac:chgData name="Alexandria Valerio" userId="6df68ecb-d9b7-4f07-8b37-bcaf71bbdf0f" providerId="ADAL" clId="{4F56D0A9-0375-42A4-876C-16DF1ADC18E3}" dt="2021-09-20T01:35:16.656" v="1132" actId="478"/>
          <ac:spMkLst>
            <pc:docMk/>
            <pc:sldMk cId="3046537411" sldId="331"/>
            <ac:spMk id="11" creationId="{1996F9E2-ED46-44AD-A833-F5275474B57D}"/>
          </ac:spMkLst>
        </pc:spChg>
        <pc:spChg chg="add del mod">
          <ac:chgData name="Alexandria Valerio" userId="6df68ecb-d9b7-4f07-8b37-bcaf71bbdf0f" providerId="ADAL" clId="{4F56D0A9-0375-42A4-876C-16DF1ADC18E3}" dt="2021-09-20T01:35:16.656" v="1132" actId="478"/>
          <ac:spMkLst>
            <pc:docMk/>
            <pc:sldMk cId="3046537411" sldId="331"/>
            <ac:spMk id="12" creationId="{FE7A3B7F-0829-4FD3-BA6B-F79BF73A9440}"/>
          </ac:spMkLst>
        </pc:spChg>
        <pc:spChg chg="add del mod">
          <ac:chgData name="Alexandria Valerio" userId="6df68ecb-d9b7-4f07-8b37-bcaf71bbdf0f" providerId="ADAL" clId="{4F56D0A9-0375-42A4-876C-16DF1ADC18E3}" dt="2021-09-20T01:35:16.656" v="1132" actId="478"/>
          <ac:spMkLst>
            <pc:docMk/>
            <pc:sldMk cId="3046537411" sldId="331"/>
            <ac:spMk id="13" creationId="{78E770DD-B700-4E60-906B-A176D6EFC967}"/>
          </ac:spMkLst>
        </pc:spChg>
        <pc:spChg chg="add del mod">
          <ac:chgData name="Alexandria Valerio" userId="6df68ecb-d9b7-4f07-8b37-bcaf71bbdf0f" providerId="ADAL" clId="{4F56D0A9-0375-42A4-876C-16DF1ADC18E3}" dt="2021-09-20T01:35:16.656" v="1132" actId="478"/>
          <ac:spMkLst>
            <pc:docMk/>
            <pc:sldMk cId="3046537411" sldId="331"/>
            <ac:spMk id="14" creationId="{B3411136-A31D-4E26-B188-5BE5C67A0604}"/>
          </ac:spMkLst>
        </pc:spChg>
        <pc:spChg chg="add del mod">
          <ac:chgData name="Alexandria Valerio" userId="6df68ecb-d9b7-4f07-8b37-bcaf71bbdf0f" providerId="ADAL" clId="{4F56D0A9-0375-42A4-876C-16DF1ADC18E3}" dt="2021-09-20T01:45:30.755" v="1253"/>
          <ac:spMkLst>
            <pc:docMk/>
            <pc:sldMk cId="3046537411" sldId="331"/>
            <ac:spMk id="15" creationId="{6E4CF73A-6F9F-41AE-931B-51D1B48C8384}"/>
          </ac:spMkLst>
        </pc:spChg>
        <pc:spChg chg="add del mod">
          <ac:chgData name="Alexandria Valerio" userId="6df68ecb-d9b7-4f07-8b37-bcaf71bbdf0f" providerId="ADAL" clId="{4F56D0A9-0375-42A4-876C-16DF1ADC18E3}" dt="2021-09-20T01:45:41.014" v="1258"/>
          <ac:spMkLst>
            <pc:docMk/>
            <pc:sldMk cId="3046537411" sldId="331"/>
            <ac:spMk id="16" creationId="{4A74DF3B-3053-4332-A381-E45129A66CE9}"/>
          </ac:spMkLst>
        </pc:spChg>
        <pc:spChg chg="add del mod">
          <ac:chgData name="Alexandria Valerio" userId="6df68ecb-d9b7-4f07-8b37-bcaf71bbdf0f" providerId="ADAL" clId="{4F56D0A9-0375-42A4-876C-16DF1ADC18E3}" dt="2021-09-20T01:51:04.674" v="1442" actId="478"/>
          <ac:spMkLst>
            <pc:docMk/>
            <pc:sldMk cId="3046537411" sldId="331"/>
            <ac:spMk id="18" creationId="{BE5EBCB6-C694-470B-8910-8395BD3C2152}"/>
          </ac:spMkLst>
        </pc:spChg>
        <pc:spChg chg="add del">
          <ac:chgData name="Alexandria Valerio" userId="6df68ecb-d9b7-4f07-8b37-bcaf71bbdf0f" providerId="ADAL" clId="{4F56D0A9-0375-42A4-876C-16DF1ADC18E3}" dt="2021-09-20T02:37:32.016" v="3619" actId="26606"/>
          <ac:spMkLst>
            <pc:docMk/>
            <pc:sldMk cId="3046537411" sldId="331"/>
            <ac:spMk id="37" creationId="{04812C46-200A-4DEB-A05E-3ED6C68C2387}"/>
          </ac:spMkLst>
        </pc:spChg>
        <pc:spChg chg="add del">
          <ac:chgData name="Alexandria Valerio" userId="6df68ecb-d9b7-4f07-8b37-bcaf71bbdf0f" providerId="ADAL" clId="{4F56D0A9-0375-42A4-876C-16DF1ADC18E3}" dt="2021-09-20T02:37:32.016" v="3619" actId="26606"/>
          <ac:spMkLst>
            <pc:docMk/>
            <pc:sldMk cId="3046537411" sldId="331"/>
            <ac:spMk id="39" creationId="{D1EA859B-E555-4109-94F3-6700E046E008}"/>
          </ac:spMkLst>
        </pc:spChg>
        <pc:spChg chg="add del">
          <ac:chgData name="Alexandria Valerio" userId="6df68ecb-d9b7-4f07-8b37-bcaf71bbdf0f" providerId="ADAL" clId="{4F56D0A9-0375-42A4-876C-16DF1ADC18E3}" dt="2021-09-20T02:37:32.859" v="3621" actId="26606"/>
          <ac:spMkLst>
            <pc:docMk/>
            <pc:sldMk cId="3046537411" sldId="331"/>
            <ac:spMk id="41" creationId="{55D4142C-5077-457F-A6AD-3FECFDB39685}"/>
          </ac:spMkLst>
        </pc:spChg>
        <pc:spChg chg="add del">
          <ac:chgData name="Alexandria Valerio" userId="6df68ecb-d9b7-4f07-8b37-bcaf71bbdf0f" providerId="ADAL" clId="{4F56D0A9-0375-42A4-876C-16DF1ADC18E3}" dt="2021-09-20T02:37:32.859" v="3621" actId="26606"/>
          <ac:spMkLst>
            <pc:docMk/>
            <pc:sldMk cId="3046537411" sldId="331"/>
            <ac:spMk id="42" creationId="{8FC9BE17-9A7B-462D-AE50-3D8777387304}"/>
          </ac:spMkLst>
        </pc:spChg>
        <pc:spChg chg="add del">
          <ac:chgData name="Alexandria Valerio" userId="6df68ecb-d9b7-4f07-8b37-bcaf71bbdf0f" providerId="ADAL" clId="{4F56D0A9-0375-42A4-876C-16DF1ADC18E3}" dt="2021-09-20T02:37:32.859" v="3621" actId="26606"/>
          <ac:spMkLst>
            <pc:docMk/>
            <pc:sldMk cId="3046537411" sldId="331"/>
            <ac:spMk id="43" creationId="{7A5F0580-5EE9-419F-96EE-B6529EF6E7D0}"/>
          </ac:spMkLst>
        </pc:spChg>
        <pc:spChg chg="add del">
          <ac:chgData name="Alexandria Valerio" userId="6df68ecb-d9b7-4f07-8b37-bcaf71bbdf0f" providerId="ADAL" clId="{4F56D0A9-0375-42A4-876C-16DF1ADC18E3}" dt="2021-09-20T02:37:32.859" v="3621" actId="26606"/>
          <ac:spMkLst>
            <pc:docMk/>
            <pc:sldMk cId="3046537411" sldId="331"/>
            <ac:spMk id="44" creationId="{3EBE8569-6AEC-4B8C-8D53-2DE337CDBA65}"/>
          </ac:spMkLst>
        </pc:spChg>
        <pc:spChg chg="add del">
          <ac:chgData name="Alexandria Valerio" userId="6df68ecb-d9b7-4f07-8b37-bcaf71bbdf0f" providerId="ADAL" clId="{4F56D0A9-0375-42A4-876C-16DF1ADC18E3}" dt="2021-09-20T02:37:35.018" v="3623" actId="26606"/>
          <ac:spMkLst>
            <pc:docMk/>
            <pc:sldMk cId="3046537411" sldId="331"/>
            <ac:spMk id="46" creationId="{22587ECF-85E9-4393-9D87-8EB6F3F6C208}"/>
          </ac:spMkLst>
        </pc:spChg>
        <pc:spChg chg="add del">
          <ac:chgData name="Alexandria Valerio" userId="6df68ecb-d9b7-4f07-8b37-bcaf71bbdf0f" providerId="ADAL" clId="{4F56D0A9-0375-42A4-876C-16DF1ADC18E3}" dt="2021-09-20T02:37:39.152" v="3625" actId="26606"/>
          <ac:spMkLst>
            <pc:docMk/>
            <pc:sldMk cId="3046537411" sldId="331"/>
            <ac:spMk id="48" creationId="{2B566528-1B12-4246-9431-5C2D7D081168}"/>
          </ac:spMkLst>
        </pc:spChg>
        <pc:spChg chg="mod">
          <ac:chgData name="Alexandria Valerio" userId="6df68ecb-d9b7-4f07-8b37-bcaf71bbdf0f" providerId="ADAL" clId="{4F56D0A9-0375-42A4-876C-16DF1ADC18E3}" dt="2021-09-20T03:11:59.956" v="5706"/>
          <ac:spMkLst>
            <pc:docMk/>
            <pc:sldMk cId="3046537411" sldId="331"/>
            <ac:spMk id="61" creationId="{A46BC3DC-A158-4EAB-96F7-ECB09441E91D}"/>
          </ac:spMkLst>
        </pc:spChg>
        <pc:spChg chg="del mod">
          <ac:chgData name="Alexandria Valerio" userId="6df68ecb-d9b7-4f07-8b37-bcaf71bbdf0f" providerId="ADAL" clId="{4F56D0A9-0375-42A4-876C-16DF1ADC18E3}" dt="2021-09-20T03:12:20.711" v="5714" actId="478"/>
          <ac:spMkLst>
            <pc:docMk/>
            <pc:sldMk cId="3046537411" sldId="331"/>
            <ac:spMk id="62" creationId="{0C34AE1B-28DF-495B-BD74-884A24D9F15E}"/>
          </ac:spMkLst>
        </pc:spChg>
        <pc:spChg chg="del mod">
          <ac:chgData name="Alexandria Valerio" userId="6df68ecb-d9b7-4f07-8b37-bcaf71bbdf0f" providerId="ADAL" clId="{4F56D0A9-0375-42A4-876C-16DF1ADC18E3}" dt="2021-09-20T03:12:07.606" v="5708" actId="478"/>
          <ac:spMkLst>
            <pc:docMk/>
            <pc:sldMk cId="3046537411" sldId="331"/>
            <ac:spMk id="63" creationId="{73A12E23-DE1F-4DAC-807A-ADE38C0C21BC}"/>
          </ac:spMkLst>
        </pc:spChg>
        <pc:spChg chg="del mod">
          <ac:chgData name="Alexandria Valerio" userId="6df68ecb-d9b7-4f07-8b37-bcaf71bbdf0f" providerId="ADAL" clId="{4F56D0A9-0375-42A4-876C-16DF1ADC18E3}" dt="2021-09-20T03:12:14.030" v="5711" actId="478"/>
          <ac:spMkLst>
            <pc:docMk/>
            <pc:sldMk cId="3046537411" sldId="331"/>
            <ac:spMk id="64" creationId="{73EE7342-B9B6-498C-9925-57E2CF346F7B}"/>
          </ac:spMkLst>
        </pc:spChg>
        <pc:spChg chg="del mod">
          <ac:chgData name="Alexandria Valerio" userId="6df68ecb-d9b7-4f07-8b37-bcaf71bbdf0f" providerId="ADAL" clId="{4F56D0A9-0375-42A4-876C-16DF1ADC18E3}" dt="2021-09-20T03:12:04.852" v="5707" actId="478"/>
          <ac:spMkLst>
            <pc:docMk/>
            <pc:sldMk cId="3046537411" sldId="331"/>
            <ac:spMk id="65" creationId="{48CE1F1B-9199-46F0-809C-A865C510C5E7}"/>
          </ac:spMkLst>
        </pc:spChg>
        <pc:spChg chg="del mod">
          <ac:chgData name="Alexandria Valerio" userId="6df68ecb-d9b7-4f07-8b37-bcaf71bbdf0f" providerId="ADAL" clId="{4F56D0A9-0375-42A4-876C-16DF1ADC18E3}" dt="2021-09-20T03:12:10.679" v="5709" actId="478"/>
          <ac:spMkLst>
            <pc:docMk/>
            <pc:sldMk cId="3046537411" sldId="331"/>
            <ac:spMk id="66" creationId="{AA9E58C0-E9F5-42C4-87F7-D753E89CFDE4}"/>
          </ac:spMkLst>
        </pc:spChg>
        <pc:spChg chg="del mod">
          <ac:chgData name="Alexandria Valerio" userId="6df68ecb-d9b7-4f07-8b37-bcaf71bbdf0f" providerId="ADAL" clId="{4F56D0A9-0375-42A4-876C-16DF1ADC18E3}" dt="2021-09-20T03:12:12.249" v="5710" actId="478"/>
          <ac:spMkLst>
            <pc:docMk/>
            <pc:sldMk cId="3046537411" sldId="331"/>
            <ac:spMk id="67" creationId="{52344CE2-FDB7-43F0-A573-A59E81344186}"/>
          </ac:spMkLst>
        </pc:spChg>
        <pc:spChg chg="mod">
          <ac:chgData name="Alexandria Valerio" userId="6df68ecb-d9b7-4f07-8b37-bcaf71bbdf0f" providerId="ADAL" clId="{4F56D0A9-0375-42A4-876C-16DF1ADC18E3}" dt="2021-09-20T03:13:07.173" v="5724" actId="21"/>
          <ac:spMkLst>
            <pc:docMk/>
            <pc:sldMk cId="3046537411" sldId="331"/>
            <ac:spMk id="68" creationId="{191A1018-5085-4743-AB0C-8729AC311DD6}"/>
          </ac:spMkLst>
        </pc:spChg>
        <pc:spChg chg="mod">
          <ac:chgData name="Alexandria Valerio" userId="6df68ecb-d9b7-4f07-8b37-bcaf71bbdf0f" providerId="ADAL" clId="{4F56D0A9-0375-42A4-876C-16DF1ADC18E3}" dt="2021-09-20T03:11:59.956" v="5706"/>
          <ac:spMkLst>
            <pc:docMk/>
            <pc:sldMk cId="3046537411" sldId="331"/>
            <ac:spMk id="70" creationId="{39F0B601-31FB-4905-877B-4EA1DAA20C5F}"/>
          </ac:spMkLst>
        </pc:spChg>
        <pc:spChg chg="mod">
          <ac:chgData name="Alexandria Valerio" userId="6df68ecb-d9b7-4f07-8b37-bcaf71bbdf0f" providerId="ADAL" clId="{4F56D0A9-0375-42A4-876C-16DF1ADC18E3}" dt="2021-09-20T03:11:59.956" v="5706"/>
          <ac:spMkLst>
            <pc:docMk/>
            <pc:sldMk cId="3046537411" sldId="331"/>
            <ac:spMk id="71" creationId="{E2D13FAB-7BD7-4B1E-B704-49D9719E2B9A}"/>
          </ac:spMkLst>
        </pc:spChg>
        <pc:spChg chg="mod">
          <ac:chgData name="Alexandria Valerio" userId="6df68ecb-d9b7-4f07-8b37-bcaf71bbdf0f" providerId="ADAL" clId="{4F56D0A9-0375-42A4-876C-16DF1ADC18E3}" dt="2021-09-20T03:11:59.956" v="5706"/>
          <ac:spMkLst>
            <pc:docMk/>
            <pc:sldMk cId="3046537411" sldId="331"/>
            <ac:spMk id="72" creationId="{58AA6A17-5B22-4556-9C83-353552307161}"/>
          </ac:spMkLst>
        </pc:spChg>
        <pc:spChg chg="mod">
          <ac:chgData name="Alexandria Valerio" userId="6df68ecb-d9b7-4f07-8b37-bcaf71bbdf0f" providerId="ADAL" clId="{4F56D0A9-0375-42A4-876C-16DF1ADC18E3}" dt="2021-09-20T03:11:59.956" v="5706"/>
          <ac:spMkLst>
            <pc:docMk/>
            <pc:sldMk cId="3046537411" sldId="331"/>
            <ac:spMk id="73" creationId="{9A923EF8-908A-4AD9-BB5C-FD7720A91E58}"/>
          </ac:spMkLst>
        </pc:spChg>
        <pc:spChg chg="mod">
          <ac:chgData name="Alexandria Valerio" userId="6df68ecb-d9b7-4f07-8b37-bcaf71bbdf0f" providerId="ADAL" clId="{4F56D0A9-0375-42A4-876C-16DF1ADC18E3}" dt="2021-09-20T03:11:59.956" v="5706"/>
          <ac:spMkLst>
            <pc:docMk/>
            <pc:sldMk cId="3046537411" sldId="331"/>
            <ac:spMk id="74" creationId="{01075190-0641-447D-A195-C1817B616292}"/>
          </ac:spMkLst>
        </pc:spChg>
        <pc:spChg chg="del mod">
          <ac:chgData name="Alexandria Valerio" userId="6df68ecb-d9b7-4f07-8b37-bcaf71bbdf0f" providerId="ADAL" clId="{4F56D0A9-0375-42A4-876C-16DF1ADC18E3}" dt="2021-09-20T03:12:56.822" v="5721" actId="478"/>
          <ac:spMkLst>
            <pc:docMk/>
            <pc:sldMk cId="3046537411" sldId="331"/>
            <ac:spMk id="75" creationId="{27087291-D4DC-4711-823C-589FB2DCFE3E}"/>
          </ac:spMkLst>
        </pc:spChg>
        <pc:spChg chg="mod">
          <ac:chgData name="Alexandria Valerio" userId="6df68ecb-d9b7-4f07-8b37-bcaf71bbdf0f" providerId="ADAL" clId="{4F56D0A9-0375-42A4-876C-16DF1ADC18E3}" dt="2021-09-20T03:11:59.956" v="5706"/>
          <ac:spMkLst>
            <pc:docMk/>
            <pc:sldMk cId="3046537411" sldId="331"/>
            <ac:spMk id="76" creationId="{CE773472-24B7-41FA-A782-D28FF5506206}"/>
          </ac:spMkLst>
        </pc:spChg>
        <pc:spChg chg="mod">
          <ac:chgData name="Alexandria Valerio" userId="6df68ecb-d9b7-4f07-8b37-bcaf71bbdf0f" providerId="ADAL" clId="{4F56D0A9-0375-42A4-876C-16DF1ADC18E3}" dt="2021-09-20T03:11:59.956" v="5706"/>
          <ac:spMkLst>
            <pc:docMk/>
            <pc:sldMk cId="3046537411" sldId="331"/>
            <ac:spMk id="77" creationId="{1BCACE50-C932-401E-9206-DCFFA112D9A2}"/>
          </ac:spMkLst>
        </pc:spChg>
        <pc:spChg chg="mod">
          <ac:chgData name="Alexandria Valerio" userId="6df68ecb-d9b7-4f07-8b37-bcaf71bbdf0f" providerId="ADAL" clId="{4F56D0A9-0375-42A4-876C-16DF1ADC18E3}" dt="2021-09-20T03:11:59.956" v="5706"/>
          <ac:spMkLst>
            <pc:docMk/>
            <pc:sldMk cId="3046537411" sldId="331"/>
            <ac:spMk id="78" creationId="{DC26C534-BDCE-4CB1-845A-B5EC9F00E150}"/>
          </ac:spMkLst>
        </pc:spChg>
        <pc:spChg chg="mod">
          <ac:chgData name="Alexandria Valerio" userId="6df68ecb-d9b7-4f07-8b37-bcaf71bbdf0f" providerId="ADAL" clId="{4F56D0A9-0375-42A4-876C-16DF1ADC18E3}" dt="2021-09-20T03:11:59.956" v="5706"/>
          <ac:spMkLst>
            <pc:docMk/>
            <pc:sldMk cId="3046537411" sldId="331"/>
            <ac:spMk id="79" creationId="{116BC91E-A6E0-456A-BD90-DD31D804BD1C}"/>
          </ac:spMkLst>
        </pc:spChg>
        <pc:spChg chg="add del mod">
          <ac:chgData name="Alexandria Valerio" userId="6df68ecb-d9b7-4f07-8b37-bcaf71bbdf0f" providerId="ADAL" clId="{4F56D0A9-0375-42A4-876C-16DF1ADC18E3}" dt="2021-09-20T03:14:57.759" v="5747" actId="478"/>
          <ac:spMkLst>
            <pc:docMk/>
            <pc:sldMk cId="3046537411" sldId="331"/>
            <ac:spMk id="80" creationId="{C84FF546-60E2-45FE-958D-A11D36B59D02}"/>
          </ac:spMkLst>
        </pc:spChg>
        <pc:grpChg chg="add del">
          <ac:chgData name="Alexandria Valerio" userId="6df68ecb-d9b7-4f07-8b37-bcaf71bbdf0f" providerId="ADAL" clId="{4F56D0A9-0375-42A4-876C-16DF1ADC18E3}" dt="2021-09-20T02:37:39.152" v="3625" actId="26606"/>
          <ac:grpSpMkLst>
            <pc:docMk/>
            <pc:sldMk cId="3046537411" sldId="331"/>
            <ac:grpSpMk id="49" creationId="{828A5161-06F1-46CF-8AD7-844680A59E13}"/>
          </ac:grpSpMkLst>
        </pc:grpChg>
        <pc:grpChg chg="add del">
          <ac:chgData name="Alexandria Valerio" userId="6df68ecb-d9b7-4f07-8b37-bcaf71bbdf0f" providerId="ADAL" clId="{4F56D0A9-0375-42A4-876C-16DF1ADC18E3}" dt="2021-09-20T02:37:39.152" v="3625" actId="26606"/>
          <ac:grpSpMkLst>
            <pc:docMk/>
            <pc:sldMk cId="3046537411" sldId="331"/>
            <ac:grpSpMk id="51" creationId="{5995D10D-E9C9-47DB-AE7E-801FEF38F5C9}"/>
          </ac:grpSpMkLst>
        </pc:grpChg>
        <pc:grpChg chg="add del mod">
          <ac:chgData name="Alexandria Valerio" userId="6df68ecb-d9b7-4f07-8b37-bcaf71bbdf0f" providerId="ADAL" clId="{4F56D0A9-0375-42A4-876C-16DF1ADC18E3}" dt="2021-09-20T03:13:11.538" v="5726" actId="478"/>
          <ac:grpSpMkLst>
            <pc:docMk/>
            <pc:sldMk cId="3046537411" sldId="331"/>
            <ac:grpSpMk id="53" creationId="{E6EDA067-D9F6-4E9D-BE31-319AD4B3704B}"/>
          </ac:grpSpMkLst>
        </pc:grpChg>
        <pc:grpChg chg="mod">
          <ac:chgData name="Alexandria Valerio" userId="6df68ecb-d9b7-4f07-8b37-bcaf71bbdf0f" providerId="ADAL" clId="{4F56D0A9-0375-42A4-876C-16DF1ADC18E3}" dt="2021-09-20T03:11:59.956" v="5706"/>
          <ac:grpSpMkLst>
            <pc:docMk/>
            <pc:sldMk cId="3046537411" sldId="331"/>
            <ac:grpSpMk id="54" creationId="{A89AD20C-F281-4E89-A677-E8674D523593}"/>
          </ac:grpSpMkLst>
        </pc:grpChg>
        <pc:grpChg chg="del mod">
          <ac:chgData name="Alexandria Valerio" userId="6df68ecb-d9b7-4f07-8b37-bcaf71bbdf0f" providerId="ADAL" clId="{4F56D0A9-0375-42A4-876C-16DF1ADC18E3}" dt="2021-09-20T03:12:10.679" v="5709" actId="478"/>
          <ac:grpSpMkLst>
            <pc:docMk/>
            <pc:sldMk cId="3046537411" sldId="331"/>
            <ac:grpSpMk id="55" creationId="{6B32D31A-22F4-489A-8233-6DCD8550C73D}"/>
          </ac:grpSpMkLst>
        </pc:grpChg>
        <pc:grpChg chg="del mod">
          <ac:chgData name="Alexandria Valerio" userId="6df68ecb-d9b7-4f07-8b37-bcaf71bbdf0f" providerId="ADAL" clId="{4F56D0A9-0375-42A4-876C-16DF1ADC18E3}" dt="2021-09-20T03:12:22.855" v="5715" actId="478"/>
          <ac:grpSpMkLst>
            <pc:docMk/>
            <pc:sldMk cId="3046537411" sldId="331"/>
            <ac:grpSpMk id="56" creationId="{C1AC6DC1-ED55-4F0E-A138-F80F0A8F3439}"/>
          </ac:grpSpMkLst>
        </pc:grpChg>
        <pc:grpChg chg="mod">
          <ac:chgData name="Alexandria Valerio" userId="6df68ecb-d9b7-4f07-8b37-bcaf71bbdf0f" providerId="ADAL" clId="{4F56D0A9-0375-42A4-876C-16DF1ADC18E3}" dt="2021-09-20T03:11:59.956" v="5706"/>
          <ac:grpSpMkLst>
            <pc:docMk/>
            <pc:sldMk cId="3046537411" sldId="331"/>
            <ac:grpSpMk id="69" creationId="{01748784-F77C-4D2C-BAAD-B61E764E4716}"/>
          </ac:grpSpMkLst>
        </pc:grpChg>
        <pc:picChg chg="add del mod">
          <ac:chgData name="Alexandria Valerio" userId="6df68ecb-d9b7-4f07-8b37-bcaf71bbdf0f" providerId="ADAL" clId="{4F56D0A9-0375-42A4-876C-16DF1ADC18E3}" dt="2021-09-20T01:11:12.257" v="496" actId="478"/>
          <ac:picMkLst>
            <pc:docMk/>
            <pc:sldMk cId="3046537411" sldId="331"/>
            <ac:picMk id="2" creationId="{4C08D65A-7E6C-4E38-8F4C-474AA6C8DC16}"/>
          </ac:picMkLst>
        </pc:picChg>
        <pc:picChg chg="add del mod">
          <ac:chgData name="Alexandria Valerio" userId="6df68ecb-d9b7-4f07-8b37-bcaf71bbdf0f" providerId="ADAL" clId="{4F56D0A9-0375-42A4-876C-16DF1ADC18E3}" dt="2021-09-20T02:37:19.378" v="3616" actId="478"/>
          <ac:picMkLst>
            <pc:docMk/>
            <pc:sldMk cId="3046537411" sldId="331"/>
            <ac:picMk id="3" creationId="{9FA4102C-FD5F-4AA2-9FE3-62CC051A1277}"/>
          </ac:picMkLst>
        </pc:picChg>
        <pc:picChg chg="add del mod">
          <ac:chgData name="Alexandria Valerio" userId="6df68ecb-d9b7-4f07-8b37-bcaf71bbdf0f" providerId="ADAL" clId="{4F56D0A9-0375-42A4-876C-16DF1ADC18E3}" dt="2021-09-20T03:07:58.453" v="5647" actId="478"/>
          <ac:picMkLst>
            <pc:docMk/>
            <pc:sldMk cId="3046537411" sldId="331"/>
            <ac:picMk id="32" creationId="{6B7BD3FE-C9C2-46B3-B33F-66BA0703FF78}"/>
          </ac:picMkLst>
        </pc:picChg>
        <pc:picChg chg="add mod">
          <ac:chgData name="Alexandria Valerio" userId="6df68ecb-d9b7-4f07-8b37-bcaf71bbdf0f" providerId="ADAL" clId="{4F56D0A9-0375-42A4-876C-16DF1ADC18E3}" dt="2021-09-20T03:08:22.963" v="5654" actId="14100"/>
          <ac:picMkLst>
            <pc:docMk/>
            <pc:sldMk cId="3046537411" sldId="331"/>
            <ac:picMk id="33" creationId="{E10A9A5E-723C-4999-AA29-DD3970B5C929}"/>
          </ac:picMkLst>
        </pc:picChg>
        <pc:picChg chg="add del mod">
          <ac:chgData name="Alexandria Valerio" userId="6df68ecb-d9b7-4f07-8b37-bcaf71bbdf0f" providerId="ADAL" clId="{4F56D0A9-0375-42A4-876C-16DF1ADC18E3}" dt="2021-09-20T03:14:56.114" v="5746" actId="478"/>
          <ac:picMkLst>
            <pc:docMk/>
            <pc:sldMk cId="3046537411" sldId="331"/>
            <ac:picMk id="35" creationId="{97C17DF3-1D56-4593-A653-8DA9B2D3810B}"/>
          </ac:picMkLst>
        </pc:picChg>
        <pc:cxnChg chg="add del mod">
          <ac:chgData name="Alexandria Valerio" userId="6df68ecb-d9b7-4f07-8b37-bcaf71bbdf0f" providerId="ADAL" clId="{4F56D0A9-0375-42A4-876C-16DF1ADC18E3}" dt="2021-09-20T01:50:04.998" v="1387" actId="478"/>
          <ac:cxnSpMkLst>
            <pc:docMk/>
            <pc:sldMk cId="3046537411" sldId="331"/>
            <ac:cxnSpMk id="20" creationId="{366C8B15-2223-410C-9F32-7FE6609E825E}"/>
          </ac:cxnSpMkLst>
        </pc:cxnChg>
        <pc:cxnChg chg="add del mod">
          <ac:chgData name="Alexandria Valerio" userId="6df68ecb-d9b7-4f07-8b37-bcaf71bbdf0f" providerId="ADAL" clId="{4F56D0A9-0375-42A4-876C-16DF1ADC18E3}" dt="2021-09-20T01:50:09.014" v="1391" actId="478"/>
          <ac:cxnSpMkLst>
            <pc:docMk/>
            <pc:sldMk cId="3046537411" sldId="331"/>
            <ac:cxnSpMk id="21" creationId="{36E46B59-86AA-4A5C-A5A5-E55B78C25CEE}"/>
          </ac:cxnSpMkLst>
        </pc:cxnChg>
        <pc:cxnChg chg="add del mod">
          <ac:chgData name="Alexandria Valerio" userId="6df68ecb-d9b7-4f07-8b37-bcaf71bbdf0f" providerId="ADAL" clId="{4F56D0A9-0375-42A4-876C-16DF1ADC18E3}" dt="2021-09-20T01:50:10.165" v="1392" actId="478"/>
          <ac:cxnSpMkLst>
            <pc:docMk/>
            <pc:sldMk cId="3046537411" sldId="331"/>
            <ac:cxnSpMk id="24" creationId="{BFF62E42-EF8C-4100-9097-A476528508E9}"/>
          </ac:cxnSpMkLst>
        </pc:cxnChg>
        <pc:cxnChg chg="add del mod">
          <ac:chgData name="Alexandria Valerio" userId="6df68ecb-d9b7-4f07-8b37-bcaf71bbdf0f" providerId="ADAL" clId="{4F56D0A9-0375-42A4-876C-16DF1ADC18E3}" dt="2021-09-20T01:50:07.950" v="1390" actId="478"/>
          <ac:cxnSpMkLst>
            <pc:docMk/>
            <pc:sldMk cId="3046537411" sldId="331"/>
            <ac:cxnSpMk id="25" creationId="{B229F795-1994-47A1-A08C-E787970ECA78}"/>
          </ac:cxnSpMkLst>
        </pc:cxnChg>
        <pc:cxnChg chg="add del mod">
          <ac:chgData name="Alexandria Valerio" userId="6df68ecb-d9b7-4f07-8b37-bcaf71bbdf0f" providerId="ADAL" clId="{4F56D0A9-0375-42A4-876C-16DF1ADC18E3}" dt="2021-09-20T01:50:07.190" v="1389" actId="478"/>
          <ac:cxnSpMkLst>
            <pc:docMk/>
            <pc:sldMk cId="3046537411" sldId="331"/>
            <ac:cxnSpMk id="27" creationId="{82D6D1A8-F268-4059-8E31-DFA476F55B3A}"/>
          </ac:cxnSpMkLst>
        </pc:cxnChg>
        <pc:cxnChg chg="add del mod">
          <ac:chgData name="Alexandria Valerio" userId="6df68ecb-d9b7-4f07-8b37-bcaf71bbdf0f" providerId="ADAL" clId="{4F56D0A9-0375-42A4-876C-16DF1ADC18E3}" dt="2021-09-20T01:50:06.246" v="1388" actId="478"/>
          <ac:cxnSpMkLst>
            <pc:docMk/>
            <pc:sldMk cId="3046537411" sldId="331"/>
            <ac:cxnSpMk id="30" creationId="{50C0300D-8284-44C6-B131-6C893D275108}"/>
          </ac:cxnSpMkLst>
        </pc:cxnChg>
        <pc:cxnChg chg="add del mod">
          <ac:chgData name="Alexandria Valerio" userId="6df68ecb-d9b7-4f07-8b37-bcaf71bbdf0f" providerId="ADAL" clId="{4F56D0A9-0375-42A4-876C-16DF1ADC18E3}" dt="2021-09-20T01:50:03.755" v="1386" actId="478"/>
          <ac:cxnSpMkLst>
            <pc:docMk/>
            <pc:sldMk cId="3046537411" sldId="331"/>
            <ac:cxnSpMk id="31" creationId="{B4F7FC9A-9D56-4FD0-9B47-A4BE834F91E5}"/>
          </ac:cxnSpMkLst>
        </pc:cxnChg>
        <pc:cxnChg chg="del mod">
          <ac:chgData name="Alexandria Valerio" userId="6df68ecb-d9b7-4f07-8b37-bcaf71bbdf0f" providerId="ADAL" clId="{4F56D0A9-0375-42A4-876C-16DF1ADC18E3}" dt="2021-09-20T03:12:16.966" v="5712" actId="478"/>
          <ac:cxnSpMkLst>
            <pc:docMk/>
            <pc:sldMk cId="3046537411" sldId="331"/>
            <ac:cxnSpMk id="57" creationId="{1D1D2867-A039-4818-957B-131CD457D9B9}"/>
          </ac:cxnSpMkLst>
        </pc:cxnChg>
        <pc:cxnChg chg="del mod">
          <ac:chgData name="Alexandria Valerio" userId="6df68ecb-d9b7-4f07-8b37-bcaf71bbdf0f" providerId="ADAL" clId="{4F56D0A9-0375-42A4-876C-16DF1ADC18E3}" dt="2021-09-20T03:12:18.912" v="5713" actId="478"/>
          <ac:cxnSpMkLst>
            <pc:docMk/>
            <pc:sldMk cId="3046537411" sldId="331"/>
            <ac:cxnSpMk id="58" creationId="{2479BDD3-948C-4245-AA8B-8D810F9A2316}"/>
          </ac:cxnSpMkLst>
        </pc:cxnChg>
        <pc:cxnChg chg="del mod">
          <ac:chgData name="Alexandria Valerio" userId="6df68ecb-d9b7-4f07-8b37-bcaf71bbdf0f" providerId="ADAL" clId="{4F56D0A9-0375-42A4-876C-16DF1ADC18E3}" dt="2021-09-20T03:12:22.855" v="5715" actId="478"/>
          <ac:cxnSpMkLst>
            <pc:docMk/>
            <pc:sldMk cId="3046537411" sldId="331"/>
            <ac:cxnSpMk id="59" creationId="{2B758387-7507-43C7-B6A4-4AAF57D3C4CD}"/>
          </ac:cxnSpMkLst>
        </pc:cxnChg>
        <pc:cxnChg chg="del mod">
          <ac:chgData name="Alexandria Valerio" userId="6df68ecb-d9b7-4f07-8b37-bcaf71bbdf0f" providerId="ADAL" clId="{4F56D0A9-0375-42A4-876C-16DF1ADC18E3}" dt="2021-09-20T03:12:04.852" v="5707" actId="478"/>
          <ac:cxnSpMkLst>
            <pc:docMk/>
            <pc:sldMk cId="3046537411" sldId="331"/>
            <ac:cxnSpMk id="60" creationId="{6BEEB26F-36CB-42F7-80A9-88617621D21D}"/>
          </ac:cxnSpMkLst>
        </pc:cxnChg>
      </pc:sldChg>
      <pc:sldChg chg="addSp delSp modSp add mod">
        <pc:chgData name="Alexandria Valerio" userId="6df68ecb-d9b7-4f07-8b37-bcaf71bbdf0f" providerId="ADAL" clId="{4F56D0A9-0375-42A4-876C-16DF1ADC18E3}" dt="2021-09-20T15:37:17.605" v="9413" actId="20577"/>
        <pc:sldMkLst>
          <pc:docMk/>
          <pc:sldMk cId="389066782" sldId="332"/>
        </pc:sldMkLst>
        <pc:spChg chg="add mod">
          <ac:chgData name="Alexandria Valerio" userId="6df68ecb-d9b7-4f07-8b37-bcaf71bbdf0f" providerId="ADAL" clId="{4F56D0A9-0375-42A4-876C-16DF1ADC18E3}" dt="2021-09-20T15:37:17.605" v="9413" actId="20577"/>
          <ac:spMkLst>
            <pc:docMk/>
            <pc:sldMk cId="389066782" sldId="332"/>
            <ac:spMk id="3" creationId="{3FB7C3C3-05DB-42BD-BC2F-0A8E20DF12D6}"/>
          </ac:spMkLst>
        </pc:spChg>
        <pc:picChg chg="del mod">
          <ac:chgData name="Alexandria Valerio" userId="6df68ecb-d9b7-4f07-8b37-bcaf71bbdf0f" providerId="ADAL" clId="{4F56D0A9-0375-42A4-876C-16DF1ADC18E3}" dt="2021-09-20T03:09:28.605" v="5668" actId="478"/>
          <ac:picMkLst>
            <pc:docMk/>
            <pc:sldMk cId="389066782" sldId="332"/>
            <ac:picMk id="2" creationId="{4C08D65A-7E6C-4E38-8F4C-474AA6C8DC16}"/>
          </ac:picMkLst>
        </pc:picChg>
        <pc:picChg chg="add del mod">
          <ac:chgData name="Alexandria Valerio" userId="6df68ecb-d9b7-4f07-8b37-bcaf71bbdf0f" providerId="ADAL" clId="{4F56D0A9-0375-42A4-876C-16DF1ADC18E3}" dt="2021-09-20T03:09:57.101" v="5678" actId="478"/>
          <ac:picMkLst>
            <pc:docMk/>
            <pc:sldMk cId="389066782" sldId="332"/>
            <ac:picMk id="4" creationId="{156C3A0B-C01B-4671-A4E3-5BDB4A80868F}"/>
          </ac:picMkLst>
        </pc:picChg>
        <pc:picChg chg="add mod">
          <ac:chgData name="Alexandria Valerio" userId="6df68ecb-d9b7-4f07-8b37-bcaf71bbdf0f" providerId="ADAL" clId="{4F56D0A9-0375-42A4-876C-16DF1ADC18E3}" dt="2021-09-20T03:10:06.814" v="5683" actId="1076"/>
          <ac:picMkLst>
            <pc:docMk/>
            <pc:sldMk cId="389066782" sldId="332"/>
            <ac:picMk id="5" creationId="{44D047F1-237B-4354-A981-3122A603C779}"/>
          </ac:picMkLst>
        </pc:picChg>
      </pc:sldChg>
      <pc:sldChg chg="addSp delSp modSp add del mod">
        <pc:chgData name="Alexandria Valerio" userId="6df68ecb-d9b7-4f07-8b37-bcaf71bbdf0f" providerId="ADAL" clId="{4F56D0A9-0375-42A4-876C-16DF1ADC18E3}" dt="2021-09-20T02:25:54.353" v="3509" actId="2696"/>
        <pc:sldMkLst>
          <pc:docMk/>
          <pc:sldMk cId="1122075828" sldId="333"/>
        </pc:sldMkLst>
        <pc:spChg chg="mod">
          <ac:chgData name="Alexandria Valerio" userId="6df68ecb-d9b7-4f07-8b37-bcaf71bbdf0f" providerId="ADAL" clId="{4F56D0A9-0375-42A4-876C-16DF1ADC18E3}" dt="2021-09-20T02:01:58.429" v="2182" actId="6549"/>
          <ac:spMkLst>
            <pc:docMk/>
            <pc:sldMk cId="1122075828" sldId="333"/>
            <ac:spMk id="3" creationId="{0DA9BEEC-921E-CD4A-81A5-D0D3D72ADCD3}"/>
          </ac:spMkLst>
        </pc:spChg>
        <pc:spChg chg="del">
          <ac:chgData name="Alexandria Valerio" userId="6df68ecb-d9b7-4f07-8b37-bcaf71bbdf0f" providerId="ADAL" clId="{4F56D0A9-0375-42A4-876C-16DF1ADC18E3}" dt="2021-09-20T02:22:25.289" v="3478" actId="478"/>
          <ac:spMkLst>
            <pc:docMk/>
            <pc:sldMk cId="1122075828" sldId="333"/>
            <ac:spMk id="17" creationId="{1D9E5940-CCFC-8D41-9682-74CD765ED80E}"/>
          </ac:spMkLst>
        </pc:spChg>
        <pc:grpChg chg="del">
          <ac:chgData name="Alexandria Valerio" userId="6df68ecb-d9b7-4f07-8b37-bcaf71bbdf0f" providerId="ADAL" clId="{4F56D0A9-0375-42A4-876C-16DF1ADC18E3}" dt="2021-09-20T02:22:40.493" v="3479" actId="478"/>
          <ac:grpSpMkLst>
            <pc:docMk/>
            <pc:sldMk cId="1122075828" sldId="333"/>
            <ac:grpSpMk id="16" creationId="{35C59488-2ED5-9B4F-9C71-69094CFCEF81}"/>
          </ac:grpSpMkLst>
        </pc:grpChg>
        <pc:picChg chg="add mod">
          <ac:chgData name="Alexandria Valerio" userId="6df68ecb-d9b7-4f07-8b37-bcaf71bbdf0f" providerId="ADAL" clId="{4F56D0A9-0375-42A4-876C-16DF1ADC18E3}" dt="2021-09-20T02:23:25.342" v="3482" actId="1076"/>
          <ac:picMkLst>
            <pc:docMk/>
            <pc:sldMk cId="1122075828" sldId="333"/>
            <ac:picMk id="106" creationId="{CE9CB5E4-3192-46B6-8F0F-AB1C13FF0D21}"/>
          </ac:picMkLst>
        </pc:picChg>
      </pc:sldChg>
      <pc:sldChg chg="addSp delSp modSp add mod ord">
        <pc:chgData name="Alexandria Valerio" userId="6df68ecb-d9b7-4f07-8b37-bcaf71bbdf0f" providerId="ADAL" clId="{4F56D0A9-0375-42A4-876C-16DF1ADC18E3}" dt="2021-09-20T15:33:07.947" v="9134" actId="478"/>
        <pc:sldMkLst>
          <pc:docMk/>
          <pc:sldMk cId="682127595" sldId="334"/>
        </pc:sldMkLst>
        <pc:spChg chg="del">
          <ac:chgData name="Alexandria Valerio" userId="6df68ecb-d9b7-4f07-8b37-bcaf71bbdf0f" providerId="ADAL" clId="{4F56D0A9-0375-42A4-876C-16DF1ADC18E3}" dt="2021-09-20T02:23:53.385" v="3484" actId="478"/>
          <ac:spMkLst>
            <pc:docMk/>
            <pc:sldMk cId="682127595" sldId="334"/>
            <ac:spMk id="6" creationId="{60C86697-7EE9-4BEF-9379-579DCBD227CF}"/>
          </ac:spMkLst>
        </pc:spChg>
        <pc:spChg chg="add mod">
          <ac:chgData name="Alexandria Valerio" userId="6df68ecb-d9b7-4f07-8b37-bcaf71bbdf0f" providerId="ADAL" clId="{4F56D0A9-0375-42A4-876C-16DF1ADC18E3}" dt="2021-09-20T14:37:44.783" v="8659" actId="1076"/>
          <ac:spMkLst>
            <pc:docMk/>
            <pc:sldMk cId="682127595" sldId="334"/>
            <ac:spMk id="7" creationId="{101FAFCA-AC20-438F-A4A5-0869D2C95DC2}"/>
          </ac:spMkLst>
        </pc:spChg>
        <pc:spChg chg="add del mod">
          <ac:chgData name="Alexandria Valerio" userId="6df68ecb-d9b7-4f07-8b37-bcaf71bbdf0f" providerId="ADAL" clId="{4F56D0A9-0375-42A4-876C-16DF1ADC18E3}" dt="2021-09-20T15:33:03.128" v="9131" actId="478"/>
          <ac:spMkLst>
            <pc:docMk/>
            <pc:sldMk cId="682127595" sldId="334"/>
            <ac:spMk id="12" creationId="{A80B5C97-8E42-4C05-BD76-B8E33725618E}"/>
          </ac:spMkLst>
        </pc:spChg>
        <pc:spChg chg="add del mod">
          <ac:chgData name="Alexandria Valerio" userId="6df68ecb-d9b7-4f07-8b37-bcaf71bbdf0f" providerId="ADAL" clId="{4F56D0A9-0375-42A4-876C-16DF1ADC18E3}" dt="2021-09-20T15:26:05.725" v="9054" actId="478"/>
          <ac:spMkLst>
            <pc:docMk/>
            <pc:sldMk cId="682127595" sldId="334"/>
            <ac:spMk id="13" creationId="{A76C6AF9-CD5C-45DF-84D4-6CD4DB13453D}"/>
          </ac:spMkLst>
        </pc:spChg>
        <pc:spChg chg="add del mod">
          <ac:chgData name="Alexandria Valerio" userId="6df68ecb-d9b7-4f07-8b37-bcaf71bbdf0f" providerId="ADAL" clId="{4F56D0A9-0375-42A4-876C-16DF1ADC18E3}" dt="2021-09-20T15:27:59.614" v="9092" actId="478"/>
          <ac:spMkLst>
            <pc:docMk/>
            <pc:sldMk cId="682127595" sldId="334"/>
            <ac:spMk id="14" creationId="{8D91FCE5-F35A-4394-BC19-B360A0BC7617}"/>
          </ac:spMkLst>
        </pc:spChg>
        <pc:spChg chg="add del mod">
          <ac:chgData name="Alexandria Valerio" userId="6df68ecb-d9b7-4f07-8b37-bcaf71bbdf0f" providerId="ADAL" clId="{4F56D0A9-0375-42A4-876C-16DF1ADC18E3}" dt="2021-09-20T15:27:58.719" v="9091" actId="478"/>
          <ac:spMkLst>
            <pc:docMk/>
            <pc:sldMk cId="682127595" sldId="334"/>
            <ac:spMk id="15" creationId="{EC077646-0786-4895-BC7C-820F785F30AB}"/>
          </ac:spMkLst>
        </pc:spChg>
        <pc:spChg chg="add del mod">
          <ac:chgData name="Alexandria Valerio" userId="6df68ecb-d9b7-4f07-8b37-bcaf71bbdf0f" providerId="ADAL" clId="{4F56D0A9-0375-42A4-876C-16DF1ADC18E3}" dt="2021-09-20T15:33:03.947" v="9132" actId="478"/>
          <ac:spMkLst>
            <pc:docMk/>
            <pc:sldMk cId="682127595" sldId="334"/>
            <ac:spMk id="16" creationId="{934376DF-B09D-4C18-AAD4-FC5A8C9927D2}"/>
          </ac:spMkLst>
        </pc:spChg>
        <pc:spChg chg="add del mod">
          <ac:chgData name="Alexandria Valerio" userId="6df68ecb-d9b7-4f07-8b37-bcaf71bbdf0f" providerId="ADAL" clId="{4F56D0A9-0375-42A4-876C-16DF1ADC18E3}" dt="2021-09-20T15:33:07.947" v="9134" actId="478"/>
          <ac:spMkLst>
            <pc:docMk/>
            <pc:sldMk cId="682127595" sldId="334"/>
            <ac:spMk id="17" creationId="{A19066C0-C745-4762-8288-45759ECFD165}"/>
          </ac:spMkLst>
        </pc:spChg>
        <pc:spChg chg="add del">
          <ac:chgData name="Alexandria Valerio" userId="6df68ecb-d9b7-4f07-8b37-bcaf71bbdf0f" providerId="ADAL" clId="{4F56D0A9-0375-42A4-876C-16DF1ADC18E3}" dt="2021-09-20T15:29:14.168" v="9111" actId="478"/>
          <ac:spMkLst>
            <pc:docMk/>
            <pc:sldMk cId="682127595" sldId="334"/>
            <ac:spMk id="18" creationId="{6FFD1733-9004-4FDA-9F64-E3D7221E5FFA}"/>
          </ac:spMkLst>
        </pc:spChg>
        <pc:picChg chg="mod">
          <ac:chgData name="Alexandria Valerio" userId="6df68ecb-d9b7-4f07-8b37-bcaf71bbdf0f" providerId="ADAL" clId="{4F56D0A9-0375-42A4-876C-16DF1ADC18E3}" dt="2021-09-20T03:10:18.676" v="5687" actId="1076"/>
          <ac:picMkLst>
            <pc:docMk/>
            <pc:sldMk cId="682127595" sldId="334"/>
            <ac:picMk id="3" creationId="{9FA4102C-FD5F-4AA2-9FE3-62CC051A1277}"/>
          </ac:picMkLst>
        </pc:picChg>
        <pc:picChg chg="add del mod">
          <ac:chgData name="Alexandria Valerio" userId="6df68ecb-d9b7-4f07-8b37-bcaf71bbdf0f" providerId="ADAL" clId="{4F56D0A9-0375-42A4-876C-16DF1ADC18E3}" dt="2021-09-20T14:37:26.051" v="8653" actId="478"/>
          <ac:picMkLst>
            <pc:docMk/>
            <pc:sldMk cId="682127595" sldId="334"/>
            <ac:picMk id="4" creationId="{73292303-4287-425F-B9B7-910843BE0387}"/>
          </ac:picMkLst>
        </pc:picChg>
        <pc:picChg chg="add mod">
          <ac:chgData name="Alexandria Valerio" userId="6df68ecb-d9b7-4f07-8b37-bcaf71bbdf0f" providerId="ADAL" clId="{4F56D0A9-0375-42A4-876C-16DF1ADC18E3}" dt="2021-09-20T14:40:11.679" v="8735" actId="14100"/>
          <ac:picMkLst>
            <pc:docMk/>
            <pc:sldMk cId="682127595" sldId="334"/>
            <ac:picMk id="8" creationId="{CCDDE29A-137B-4672-AA96-DD0483A82C9F}"/>
          </ac:picMkLst>
        </pc:picChg>
        <pc:picChg chg="add del mod">
          <ac:chgData name="Alexandria Valerio" userId="6df68ecb-d9b7-4f07-8b37-bcaf71bbdf0f" providerId="ADAL" clId="{4F56D0A9-0375-42A4-876C-16DF1ADC18E3}" dt="2021-09-20T14:40:06.544" v="8733" actId="478"/>
          <ac:picMkLst>
            <pc:docMk/>
            <pc:sldMk cId="682127595" sldId="334"/>
            <ac:picMk id="10" creationId="{1BE7B8CB-424A-4140-97BA-892C3509830F}"/>
          </ac:picMkLst>
        </pc:picChg>
        <pc:picChg chg="add del mod">
          <ac:chgData name="Alexandria Valerio" userId="6df68ecb-d9b7-4f07-8b37-bcaf71bbdf0f" providerId="ADAL" clId="{4F56D0A9-0375-42A4-876C-16DF1ADC18E3}" dt="2021-09-20T14:40:07.496" v="8734" actId="478"/>
          <ac:picMkLst>
            <pc:docMk/>
            <pc:sldMk cId="682127595" sldId="334"/>
            <ac:picMk id="11" creationId="{B3C2F601-FBF6-4CEE-98ED-C9A3C0EF315D}"/>
          </ac:picMkLst>
        </pc:picChg>
      </pc:sldChg>
      <pc:sldChg chg="addSp delSp modSp new mod">
        <pc:chgData name="Alexandria Valerio" userId="6df68ecb-d9b7-4f07-8b37-bcaf71bbdf0f" providerId="ADAL" clId="{4F56D0A9-0375-42A4-876C-16DF1ADC18E3}" dt="2021-09-20T15:38:46.254" v="9431" actId="1076"/>
        <pc:sldMkLst>
          <pc:docMk/>
          <pc:sldMk cId="543414640" sldId="335"/>
        </pc:sldMkLst>
        <pc:spChg chg="add del mod">
          <ac:chgData name="Alexandria Valerio" userId="6df68ecb-d9b7-4f07-8b37-bcaf71bbdf0f" providerId="ADAL" clId="{4F56D0A9-0375-42A4-876C-16DF1ADC18E3}" dt="2021-09-20T15:09:30.765" v="8783" actId="478"/>
          <ac:spMkLst>
            <pc:docMk/>
            <pc:sldMk cId="543414640" sldId="335"/>
            <ac:spMk id="3" creationId="{8C44F853-207F-4A4B-A4C9-F15B068609E6}"/>
          </ac:spMkLst>
        </pc:spChg>
        <pc:spChg chg="add mod">
          <ac:chgData name="Alexandria Valerio" userId="6df68ecb-d9b7-4f07-8b37-bcaf71bbdf0f" providerId="ADAL" clId="{4F56D0A9-0375-42A4-876C-16DF1ADC18E3}" dt="2021-09-20T15:09:54.246" v="8792" actId="1076"/>
          <ac:spMkLst>
            <pc:docMk/>
            <pc:sldMk cId="543414640" sldId="335"/>
            <ac:spMk id="5" creationId="{B9B8BBD0-5D5B-4AE7-990F-6753C03A4357}"/>
          </ac:spMkLst>
        </pc:spChg>
        <pc:spChg chg="add mod">
          <ac:chgData name="Alexandria Valerio" userId="6df68ecb-d9b7-4f07-8b37-bcaf71bbdf0f" providerId="ADAL" clId="{4F56D0A9-0375-42A4-876C-16DF1ADC18E3}" dt="2021-09-20T15:09:41.198" v="8787" actId="1076"/>
          <ac:spMkLst>
            <pc:docMk/>
            <pc:sldMk cId="543414640" sldId="335"/>
            <ac:spMk id="7" creationId="{7C0514AD-5CD3-4498-B0C0-418C045AF56F}"/>
          </ac:spMkLst>
        </pc:spChg>
        <pc:spChg chg="add mod">
          <ac:chgData name="Alexandria Valerio" userId="6df68ecb-d9b7-4f07-8b37-bcaf71bbdf0f" providerId="ADAL" clId="{4F56D0A9-0375-42A4-876C-16DF1ADC18E3}" dt="2021-09-20T15:38:42.014" v="9430" actId="2711"/>
          <ac:spMkLst>
            <pc:docMk/>
            <pc:sldMk cId="543414640" sldId="335"/>
            <ac:spMk id="8" creationId="{C166782C-09EB-416D-B85C-EEA9E07FBEDB}"/>
          </ac:spMkLst>
        </pc:spChg>
        <pc:picChg chg="add mod">
          <ac:chgData name="Alexandria Valerio" userId="6df68ecb-d9b7-4f07-8b37-bcaf71bbdf0f" providerId="ADAL" clId="{4F56D0A9-0375-42A4-876C-16DF1ADC18E3}" dt="2021-09-20T15:38:46.254" v="9431" actId="1076"/>
          <ac:picMkLst>
            <pc:docMk/>
            <pc:sldMk cId="543414640" sldId="335"/>
            <ac:picMk id="2050" creationId="{531697B4-7BD5-47F5-B14C-5D6E1D9CFC11}"/>
          </ac:picMkLst>
        </pc:picChg>
      </pc:sldChg>
      <pc:sldChg chg="addSp delSp modSp add mod">
        <pc:chgData name="Alexandria Valerio" userId="6df68ecb-d9b7-4f07-8b37-bcaf71bbdf0f" providerId="ADAL" clId="{4F56D0A9-0375-42A4-876C-16DF1ADC18E3}" dt="2021-09-20T15:20:09.468" v="8995" actId="404"/>
        <pc:sldMkLst>
          <pc:docMk/>
          <pc:sldMk cId="3929194718" sldId="336"/>
        </pc:sldMkLst>
        <pc:spChg chg="add mod">
          <ac:chgData name="Alexandria Valerio" userId="6df68ecb-d9b7-4f07-8b37-bcaf71bbdf0f" providerId="ADAL" clId="{4F56D0A9-0375-42A4-876C-16DF1ADC18E3}" dt="2021-09-20T15:17:35.571" v="8934" actId="164"/>
          <ac:spMkLst>
            <pc:docMk/>
            <pc:sldMk cId="3929194718" sldId="336"/>
            <ac:spMk id="4" creationId="{B41991BC-C165-48D0-8769-B4232299F479}"/>
          </ac:spMkLst>
        </pc:spChg>
        <pc:spChg chg="add mod">
          <ac:chgData name="Alexandria Valerio" userId="6df68ecb-d9b7-4f07-8b37-bcaf71bbdf0f" providerId="ADAL" clId="{4F56D0A9-0375-42A4-876C-16DF1ADC18E3}" dt="2021-09-20T15:19:59.779" v="8991" actId="403"/>
          <ac:spMkLst>
            <pc:docMk/>
            <pc:sldMk cId="3929194718" sldId="336"/>
            <ac:spMk id="5" creationId="{E2D43A40-6C37-4059-88AA-9567A0D1808A}"/>
          </ac:spMkLst>
        </pc:spChg>
        <pc:spChg chg="del">
          <ac:chgData name="Alexandria Valerio" userId="6df68ecb-d9b7-4f07-8b37-bcaf71bbdf0f" providerId="ADAL" clId="{4F56D0A9-0375-42A4-876C-16DF1ADC18E3}" dt="2021-09-20T15:13:57.196" v="8795" actId="478"/>
          <ac:spMkLst>
            <pc:docMk/>
            <pc:sldMk cId="3929194718" sldId="336"/>
            <ac:spMk id="6" creationId="{60C86697-7EE9-4BEF-9379-579DCBD227CF}"/>
          </ac:spMkLst>
        </pc:spChg>
        <pc:spChg chg="add mod">
          <ac:chgData name="Alexandria Valerio" userId="6df68ecb-d9b7-4f07-8b37-bcaf71bbdf0f" providerId="ADAL" clId="{4F56D0A9-0375-42A4-876C-16DF1ADC18E3}" dt="2021-09-20T15:19:59.779" v="8991" actId="403"/>
          <ac:spMkLst>
            <pc:docMk/>
            <pc:sldMk cId="3929194718" sldId="336"/>
            <ac:spMk id="8" creationId="{273D3D5E-5842-49CC-9C4B-0FCAA2D7EBEC}"/>
          </ac:spMkLst>
        </pc:spChg>
        <pc:spChg chg="add mod">
          <ac:chgData name="Alexandria Valerio" userId="6df68ecb-d9b7-4f07-8b37-bcaf71bbdf0f" providerId="ADAL" clId="{4F56D0A9-0375-42A4-876C-16DF1ADC18E3}" dt="2021-09-20T15:20:09.468" v="8995" actId="404"/>
          <ac:spMkLst>
            <pc:docMk/>
            <pc:sldMk cId="3929194718" sldId="336"/>
            <ac:spMk id="12" creationId="{28DC9261-EF97-4F98-9B74-5C634B69433A}"/>
          </ac:spMkLst>
        </pc:spChg>
        <pc:grpChg chg="add mod">
          <ac:chgData name="Alexandria Valerio" userId="6df68ecb-d9b7-4f07-8b37-bcaf71bbdf0f" providerId="ADAL" clId="{4F56D0A9-0375-42A4-876C-16DF1ADC18E3}" dt="2021-09-20T15:17:53.206" v="8938" actId="164"/>
          <ac:grpSpMkLst>
            <pc:docMk/>
            <pc:sldMk cId="3929194718" sldId="336"/>
            <ac:grpSpMk id="7" creationId="{135950CA-AEB5-4383-BA7D-010D6EEB42B6}"/>
          </ac:grpSpMkLst>
        </pc:grpChg>
        <pc:grpChg chg="add mod">
          <ac:chgData name="Alexandria Valerio" userId="6df68ecb-d9b7-4f07-8b37-bcaf71bbdf0f" providerId="ADAL" clId="{4F56D0A9-0375-42A4-876C-16DF1ADC18E3}" dt="2021-09-20T15:19:23.510" v="8976" actId="164"/>
          <ac:grpSpMkLst>
            <pc:docMk/>
            <pc:sldMk cId="3929194718" sldId="336"/>
            <ac:grpSpMk id="10" creationId="{0EF179CB-F3EE-4848-AEDE-6EEFC6D2DA3E}"/>
          </ac:grpSpMkLst>
        </pc:grpChg>
        <pc:grpChg chg="add mod">
          <ac:chgData name="Alexandria Valerio" userId="6df68ecb-d9b7-4f07-8b37-bcaf71bbdf0f" providerId="ADAL" clId="{4F56D0A9-0375-42A4-876C-16DF1ADC18E3}" dt="2021-09-20T15:19:23.510" v="8976" actId="164"/>
          <ac:grpSpMkLst>
            <pc:docMk/>
            <pc:sldMk cId="3929194718" sldId="336"/>
            <ac:grpSpMk id="11" creationId="{BE8698F4-C2E9-46DE-83CE-126826DD47DC}"/>
          </ac:grpSpMkLst>
        </pc:grpChg>
        <pc:picChg chg="add mod ord">
          <ac:chgData name="Alexandria Valerio" userId="6df68ecb-d9b7-4f07-8b37-bcaf71bbdf0f" providerId="ADAL" clId="{4F56D0A9-0375-42A4-876C-16DF1ADC18E3}" dt="2021-09-20T15:17:35.571" v="8934" actId="164"/>
          <ac:picMkLst>
            <pc:docMk/>
            <pc:sldMk cId="3929194718" sldId="336"/>
            <ac:picMk id="3" creationId="{187755EF-3A6B-4206-AA6F-8563F9241108}"/>
          </ac:picMkLst>
        </pc:picChg>
        <pc:picChg chg="add mod">
          <ac:chgData name="Alexandria Valerio" userId="6df68ecb-d9b7-4f07-8b37-bcaf71bbdf0f" providerId="ADAL" clId="{4F56D0A9-0375-42A4-876C-16DF1ADC18E3}" dt="2021-09-20T15:17:53.206" v="8938" actId="164"/>
          <ac:picMkLst>
            <pc:docMk/>
            <pc:sldMk cId="3929194718" sldId="336"/>
            <ac:picMk id="9" creationId="{C05CE290-9B15-475B-9AD4-291C668EE5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0F518-6D52-3A4E-B9EE-EAF30166B99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7DB54-453B-7C4A-90AD-3319868BF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7DB54-453B-7C4A-90AD-3319868BF8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6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7DB54-453B-7C4A-90AD-3319868BF8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7DB54-453B-7C4A-90AD-3319868BF8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7DB54-453B-7C4A-90AD-3319868BF8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7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7DB54-453B-7C4A-90AD-3319868BF8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7DB54-453B-7C4A-90AD-3319868BF8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8CE9-7B0B-DD42-BB3D-38081AAD5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9C07F-FE54-EA4B-94CD-37761698F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5AAA-A556-1944-9A1B-5B088CC9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1868-5CDB-A848-B3A1-9601A97EF0D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13780-1F62-4B44-BB1E-8D4F7602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3BA0A-64CE-274A-AF7E-743EB453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B2E3-ACFB-A247-919A-7E8BCAC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CF7E-78B9-5D40-933F-F05F480E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E13DF-A7B7-CC44-B09B-3F710C027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1DCCA-CFB8-0C45-86ED-097DD839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1868-5CDB-A848-B3A1-9601A97EF0D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0E304-CDE7-AA44-A82A-B3544452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4B6D2-2A5C-804D-9DD7-5BBFC1DB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B2E3-ACFB-A247-919A-7E8BCAC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77E06C-7865-4D47-84FD-107051787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5E7CA-0F76-7249-B35B-684E8AF24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6B073-9DCC-3344-8728-0D18997E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1868-5CDB-A848-B3A1-9601A97EF0D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6B433-BC9E-F44F-AF88-C78AE76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70FCB-645D-B148-9858-07180326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B2E3-ACFB-A247-919A-7E8BCAC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6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9D68-BBE6-1646-B6E5-DD7A6AB5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5A588-BC1E-DD40-B729-0C9890526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A69B7-8BEC-FE4A-BD41-6ED915AD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1868-5CDB-A848-B3A1-9601A97EF0D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75F3B-4955-094D-B9BD-92C3981B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1C15-22B9-3341-8D37-34CE09A8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B2E3-ACFB-A247-919A-7E8BCAC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3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4CA0-C267-FC49-9294-EEF01603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010" y="4234488"/>
            <a:ext cx="8378439" cy="1272395"/>
          </a:xfrm>
        </p:spPr>
        <p:txBody>
          <a:bodyPr lIns="0" tIns="0" rIns="0" bIns="0" anchor="b">
            <a:normAutofit/>
          </a:bodyPr>
          <a:lstStyle>
            <a:lvl1pPr algn="l">
              <a:defRPr sz="7200" spc="-9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6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2D60-F60E-CA47-903D-3658BB3C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33CD-6F4E-F946-8CA0-D9E6FAF49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8D688-95CB-BB43-B2E4-9B8B85682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A2874-41A1-874E-805D-F0ADD61B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1868-5CDB-A848-B3A1-9601A97EF0D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C4315-3B66-B545-B8A3-BC127DDD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A8127-7F39-A44C-99EE-15A2503D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B2E3-ACFB-A247-919A-7E8BCAC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3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EB88-1675-4142-B756-A51A1D30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CC359-504A-304E-B56D-F32BD51A9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3F7E1-36F6-0F47-98EC-68F43049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1DD84-D2F3-C045-859B-7CF3BF2EC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289BF3-0E28-D347-B2FD-60F90E059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24C88-0D66-984A-9C8C-192A6A22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1868-5CDB-A848-B3A1-9601A97EF0D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D82C3-0DA8-6741-AF4B-1A69FE42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83B1F-01A7-0944-9F02-77BE5186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B2E3-ACFB-A247-919A-7E8BCAC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2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C521-A957-8C4B-B845-ACD478E8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B5E0B-ACF4-0949-80A6-E78EC044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1868-5CDB-A848-B3A1-9601A97EF0D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9849-2899-F844-A37F-9FBA222E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811BA-ECF2-5445-94A4-38FBB363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B2E3-ACFB-A247-919A-7E8BCAC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2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8E113-1CC1-CC4E-BB5F-6835F6AFA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1868-5CDB-A848-B3A1-9601A97EF0D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40BCA-897D-7D40-8ECD-8F0FF75B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8C7D7-2E08-5748-8A50-6621E9CC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B2E3-ACFB-A247-919A-7E8BCAC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56EC-D037-5B44-84FD-7C8C70FF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22F7-2D61-B648-96F4-72273EAD3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BF1CD-AD3F-7241-93FB-4AE8E148D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2F203-C185-A44A-BC1A-2D60B7BA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1868-5CDB-A848-B3A1-9601A97EF0D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BD497-7ACB-7740-9FB8-2132C537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D3672-68AA-5145-83DF-3B308A78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B2E3-ACFB-A247-919A-7E8BCAC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8E3B-2DB5-3147-8940-18A6860C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EEBAD-C53A-C746-9618-02E086F4D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7FCFE-D70B-E74D-82AB-33D2B94C2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BBBB5-1022-C843-B752-2352C300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1868-5CDB-A848-B3A1-9601A97EF0D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C1521-C1E9-3F48-ADE6-4BF79CC5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A9BD5-718D-FF43-A614-B684FDD6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B2E3-ACFB-A247-919A-7E8BCAC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6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6EB65-F6CA-AA42-8EDF-6A2B5D9C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87DC5-583F-3A4A-8122-DB861DCD9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F895A-03E9-1944-9D81-2D80F8084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1868-5CDB-A848-B3A1-9601A97EF0D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67900-A8E7-4642-90EB-430903792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6CE0B-D5E5-0C41-9C5C-A9825A865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CB2E3-ACFB-A247-919A-7E8BCAC6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avalerio@worldbank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data.worldbank.org/index.php/catalog/step/about" TargetMode="External"/><Relationship Id="rId2" Type="http://schemas.openxmlformats.org/officeDocument/2006/relationships/hyperlink" Target="Education,%20Skills,%20and%20Labor%20Market%20Outcomes%20:%20Results%20from%20Large-Scale%20Adult%20Skills%20Surveys%20in%20Urban%20Areas%20in%2012%20Countri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13CD648D-272E-4223-AF45-6AB94D234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C0ECD-4EBC-40A4-960B-48C6D799B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79" y="1981668"/>
            <a:ext cx="6201344" cy="1447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Measuring Adult Skills in Developing Countries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9EB8B-7345-4665-B79F-C96A2F771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744" y="4353885"/>
            <a:ext cx="4849812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72" panose="020B0503030000000003" pitchFamily="34" charset="0"/>
                <a:cs typeface="72" panose="020B0503030000000003" pitchFamily="34" charset="0"/>
              </a:rPr>
              <a:t>Alexandria Valerio</a:t>
            </a:r>
          </a:p>
          <a:p>
            <a:r>
              <a:rPr lang="en-US" sz="1400" dirty="0">
                <a:solidFill>
                  <a:srgbClr val="FFFFFF"/>
                </a:solidFill>
                <a:latin typeface="72" panose="020B0503030000000003" pitchFamily="34" charset="0"/>
                <a:cs typeface="72" panose="020B0503030000000003" pitchFamily="34" charset="0"/>
                <a:hlinkClick r:id="rId4"/>
              </a:rPr>
              <a:t>avalerio@worldbank.org</a:t>
            </a:r>
            <a:endParaRPr lang="en-US" sz="1400" dirty="0">
              <a:solidFill>
                <a:srgbClr val="FFFFFF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72" panose="020B0503030000000003" pitchFamily="34" charset="0"/>
                <a:cs typeface="72" panose="020B0503030000000003" pitchFamily="34" charset="0"/>
              </a:rPr>
              <a:t>September 21, 2021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AD43B4-1540-42F4-A63A-C40CDE0EC6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547" y="154874"/>
            <a:ext cx="2653564" cy="5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1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A9BEEC-921E-CD4A-81A5-D0D3D72ADCD3}"/>
              </a:ext>
            </a:extLst>
          </p:cNvPr>
          <p:cNvSpPr/>
          <p:nvPr/>
        </p:nvSpPr>
        <p:spPr>
          <a:xfrm>
            <a:off x="572877" y="664187"/>
            <a:ext cx="11068135" cy="504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spc="-50" dirty="0">
                <a:latin typeface="Arial Black" panose="020B0A040201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3 Messages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B22B6E-08AC-4C2E-81F6-DDE003DF1BAF}"/>
              </a:ext>
            </a:extLst>
          </p:cNvPr>
          <p:cNvGrpSpPr/>
          <p:nvPr/>
        </p:nvGrpSpPr>
        <p:grpSpPr>
          <a:xfrm>
            <a:off x="287220" y="1563902"/>
            <a:ext cx="4260750" cy="4194762"/>
            <a:chOff x="971611" y="1712495"/>
            <a:chExt cx="2450692" cy="26866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7416023-1B14-BE42-8A84-16C51F875E41}"/>
                </a:ext>
              </a:extLst>
            </p:cNvPr>
            <p:cNvGrpSpPr/>
            <p:nvPr/>
          </p:nvGrpSpPr>
          <p:grpSpPr>
            <a:xfrm>
              <a:off x="971611" y="1712495"/>
              <a:ext cx="2450692" cy="2686632"/>
              <a:chOff x="1050848" y="2283877"/>
              <a:chExt cx="2450692" cy="2686632"/>
            </a:xfrm>
          </p:grpSpPr>
          <p:sp>
            <p:nvSpPr>
              <p:cNvPr id="71" name="Title 3">
                <a:extLst>
                  <a:ext uri="{FF2B5EF4-FFF2-40B4-BE49-F238E27FC236}">
                    <a16:creationId xmlns:a16="http://schemas.microsoft.com/office/drawing/2014/main" id="{D35C816B-A942-E649-AF9A-EBECF81D72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848" y="4450118"/>
                <a:ext cx="2450692" cy="520391"/>
              </a:xfrm>
              <a:prstGeom prst="rect">
                <a:avLst/>
              </a:prstGeom>
              <a:effectLst/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>
                    <a:solidFill>
                      <a:schemeClr val="tx1"/>
                    </a:solidFill>
                    <a:latin typeface="+mj-lt"/>
                    <a:ea typeface="+mj-ea"/>
                    <a:cs typeface="Arial Black" panose="020B0604020202020204" pitchFamily="34" charset="0"/>
                  </a:defRPr>
                </a:lvl1pPr>
              </a:lstStyle>
              <a:p>
                <a:pPr algn="ctr"/>
                <a:r>
                  <a:rPr lang="en-US" sz="2800" dirty="0">
                    <a:latin typeface="72 Black" panose="020B0A04030603020204" pitchFamily="34" charset="0"/>
                    <a:cs typeface="72 Black" panose="020B0A04030603020204" pitchFamily="34" charset="0"/>
                  </a:rPr>
                  <a:t>STEP </a:t>
                </a:r>
              </a:p>
              <a:p>
                <a:pPr algn="ctr"/>
                <a:r>
                  <a:rPr lang="en-US" sz="2800" dirty="0">
                    <a:latin typeface="72 Black" panose="020B0A04030603020204" pitchFamily="34" charset="0"/>
                    <a:cs typeface="72 Black" panose="020B0A04030603020204" pitchFamily="34" charset="0"/>
                  </a:rPr>
                  <a:t>Skills Measurement</a:t>
                </a:r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ED6DB4EC-AF7F-284A-B1EA-D014C54E8BAF}"/>
                  </a:ext>
                </a:extLst>
              </p:cNvPr>
              <p:cNvSpPr/>
              <p:nvPr/>
            </p:nvSpPr>
            <p:spPr>
              <a:xfrm>
                <a:off x="1382365" y="2484593"/>
                <a:ext cx="1580606" cy="1580606"/>
              </a:xfrm>
              <a:prstGeom prst="arc">
                <a:avLst>
                  <a:gd name="adj1" fmla="val 2592774"/>
                  <a:gd name="adj2" fmla="val 8942049"/>
                </a:avLst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0FE39C93-BE0A-B740-83A6-66E2F84255DF}"/>
                  </a:ext>
                </a:extLst>
              </p:cNvPr>
              <p:cNvSpPr/>
              <p:nvPr/>
            </p:nvSpPr>
            <p:spPr>
              <a:xfrm>
                <a:off x="1267814" y="2370042"/>
                <a:ext cx="1809708" cy="1809708"/>
              </a:xfrm>
              <a:prstGeom prst="arc">
                <a:avLst>
                  <a:gd name="adj1" fmla="val 20459859"/>
                  <a:gd name="adj2" fmla="val 21104880"/>
                </a:avLst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id="{29047851-CF12-3347-A937-7441546C503A}"/>
                  </a:ext>
                </a:extLst>
              </p:cNvPr>
              <p:cNvSpPr/>
              <p:nvPr/>
            </p:nvSpPr>
            <p:spPr>
              <a:xfrm>
                <a:off x="1498173" y="2600401"/>
                <a:ext cx="1348990" cy="1348990"/>
              </a:xfrm>
              <a:prstGeom prst="arc">
                <a:avLst>
                  <a:gd name="adj1" fmla="val 14062671"/>
                  <a:gd name="adj2" fmla="val 3946692"/>
                </a:avLst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id="{83FB3A8A-6207-D34D-B7B6-62C75AD98ABE}"/>
                  </a:ext>
                </a:extLst>
              </p:cNvPr>
              <p:cNvSpPr/>
              <p:nvPr/>
            </p:nvSpPr>
            <p:spPr>
              <a:xfrm>
                <a:off x="1489382" y="2600401"/>
                <a:ext cx="1348990" cy="1348990"/>
              </a:xfrm>
              <a:prstGeom prst="arc">
                <a:avLst>
                  <a:gd name="adj1" fmla="val 5987852"/>
                  <a:gd name="adj2" fmla="val 11217396"/>
                </a:avLst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id="{EB281C9D-D1D9-FE43-83ED-47963BBC0C56}"/>
                  </a:ext>
                </a:extLst>
              </p:cNvPr>
              <p:cNvSpPr/>
              <p:nvPr/>
            </p:nvSpPr>
            <p:spPr>
              <a:xfrm>
                <a:off x="1373574" y="2484593"/>
                <a:ext cx="1580606" cy="1580606"/>
              </a:xfrm>
              <a:prstGeom prst="arc">
                <a:avLst>
                  <a:gd name="adj1" fmla="val 10472075"/>
                  <a:gd name="adj2" fmla="val 17398938"/>
                </a:avLst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>
                <a:extLst>
                  <a:ext uri="{FF2B5EF4-FFF2-40B4-BE49-F238E27FC236}">
                    <a16:creationId xmlns:a16="http://schemas.microsoft.com/office/drawing/2014/main" id="{C8D867D9-821F-004E-8BB0-D8EBBD441776}"/>
                  </a:ext>
                </a:extLst>
              </p:cNvPr>
              <p:cNvSpPr/>
              <p:nvPr/>
            </p:nvSpPr>
            <p:spPr>
              <a:xfrm>
                <a:off x="1181649" y="2283877"/>
                <a:ext cx="1982038" cy="1982038"/>
              </a:xfrm>
              <a:prstGeom prst="arc">
                <a:avLst>
                  <a:gd name="adj1" fmla="val 14110876"/>
                  <a:gd name="adj2" fmla="val 17671200"/>
                </a:avLst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7FFC2602-5EBA-4E48-9C90-04715CD74A97}"/>
                  </a:ext>
                </a:extLst>
              </p:cNvPr>
              <p:cNvSpPr/>
              <p:nvPr/>
            </p:nvSpPr>
            <p:spPr>
              <a:xfrm>
                <a:off x="1259022" y="2370041"/>
                <a:ext cx="1809708" cy="1809708"/>
              </a:xfrm>
              <a:prstGeom prst="arc">
                <a:avLst>
                  <a:gd name="adj1" fmla="val 9719158"/>
                  <a:gd name="adj2" fmla="val 13615937"/>
                </a:avLst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90DCA74B-3939-DC48-BD7E-167D6182FBB7}"/>
                  </a:ext>
                </a:extLst>
              </p:cNvPr>
              <p:cNvSpPr/>
              <p:nvPr/>
            </p:nvSpPr>
            <p:spPr>
              <a:xfrm>
                <a:off x="1364782" y="2484592"/>
                <a:ext cx="1580606" cy="1580606"/>
              </a:xfrm>
              <a:prstGeom prst="arc">
                <a:avLst>
                  <a:gd name="adj1" fmla="val 20277953"/>
                  <a:gd name="adj2" fmla="val 1281264"/>
                </a:avLst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33B8E71-EE4F-6C4D-8DE3-E074FDB6B659}"/>
                  </a:ext>
                </a:extLst>
              </p:cNvPr>
              <p:cNvSpPr txBox="1"/>
              <p:nvPr/>
            </p:nvSpPr>
            <p:spPr>
              <a:xfrm>
                <a:off x="2637855" y="2289000"/>
                <a:ext cx="622800" cy="622800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txBody>
              <a:bodyPr wrap="none" lIns="0" tIns="0" rIns="0" bIns="36000" rtlCol="0" anchor="ctr">
                <a:no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72 Black" panose="020B0A04030603020204" pitchFamily="34" charset="0"/>
                    <a:cs typeface="72 Black" panose="020B0A04030603020204" pitchFamily="34" charset="0"/>
                  </a:rPr>
                  <a:t>1</a:t>
                </a:r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597104D9-6453-B340-A3A2-C01C71CE463D}"/>
                  </a:ext>
                </a:extLst>
              </p:cNvPr>
              <p:cNvSpPr/>
              <p:nvPr/>
            </p:nvSpPr>
            <p:spPr>
              <a:xfrm>
                <a:off x="1181649" y="2283877"/>
                <a:ext cx="1982038" cy="1982038"/>
              </a:xfrm>
              <a:prstGeom prst="arc">
                <a:avLst>
                  <a:gd name="adj1" fmla="val 4975062"/>
                  <a:gd name="adj2" fmla="val 9371902"/>
                </a:avLst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>
                <a:extLst>
                  <a:ext uri="{FF2B5EF4-FFF2-40B4-BE49-F238E27FC236}">
                    <a16:creationId xmlns:a16="http://schemas.microsoft.com/office/drawing/2014/main" id="{B1047E5A-23A2-D244-9959-2B9D6FB6FE4D}"/>
                  </a:ext>
                </a:extLst>
              </p:cNvPr>
              <p:cNvSpPr/>
              <p:nvPr/>
            </p:nvSpPr>
            <p:spPr>
              <a:xfrm>
                <a:off x="1260347" y="2370039"/>
                <a:ext cx="1809708" cy="1809708"/>
              </a:xfrm>
              <a:prstGeom prst="arc">
                <a:avLst>
                  <a:gd name="adj1" fmla="val 2901056"/>
                  <a:gd name="adj2" fmla="val 4582366"/>
                </a:avLst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>
                <a:extLst>
                  <a:ext uri="{FF2B5EF4-FFF2-40B4-BE49-F238E27FC236}">
                    <a16:creationId xmlns:a16="http://schemas.microsoft.com/office/drawing/2014/main" id="{05D8856C-5AC4-1C42-ACD2-6A5A8135E783}"/>
                  </a:ext>
                </a:extLst>
              </p:cNvPr>
              <p:cNvSpPr/>
              <p:nvPr/>
            </p:nvSpPr>
            <p:spPr>
              <a:xfrm>
                <a:off x="1181649" y="2283877"/>
                <a:ext cx="1982038" cy="1982038"/>
              </a:xfrm>
              <a:prstGeom prst="arc">
                <a:avLst>
                  <a:gd name="adj1" fmla="val 21363088"/>
                  <a:gd name="adj2" fmla="val 1156925"/>
                </a:avLst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C66FA923-4FCB-0643-86E3-DC67F01D57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6848" y="2637522"/>
                <a:ext cx="1314280" cy="1314281"/>
              </a:xfrm>
              <a:prstGeom prst="ellipse">
                <a:avLst/>
              </a:prstGeom>
            </p:spPr>
          </p:pic>
        </p:grp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C29F0F1F-ACDE-418A-901B-37902AFF13AB}"/>
                </a:ext>
              </a:extLst>
            </p:cNvPr>
            <p:cNvSpPr/>
            <p:nvPr/>
          </p:nvSpPr>
          <p:spPr>
            <a:xfrm rot="20021759">
              <a:off x="1572555" y="2142929"/>
              <a:ext cx="1421391" cy="1373585"/>
            </a:xfrm>
            <a:prstGeom prst="arc">
              <a:avLst>
                <a:gd name="adj1" fmla="val 2866530"/>
                <a:gd name="adj2" fmla="val 4582366"/>
              </a:avLst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A604E6C-1A68-4DE5-AF78-90E105BAF36D}"/>
              </a:ext>
            </a:extLst>
          </p:cNvPr>
          <p:cNvGrpSpPr/>
          <p:nvPr/>
        </p:nvGrpSpPr>
        <p:grpSpPr>
          <a:xfrm>
            <a:off x="4170733" y="1651760"/>
            <a:ext cx="4466853" cy="4187233"/>
            <a:chOff x="4170733" y="1651760"/>
            <a:chExt cx="4466853" cy="418723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1F4D601-A600-43F4-9129-69C942CB0A14}"/>
                </a:ext>
              </a:extLst>
            </p:cNvPr>
            <p:cNvGrpSpPr/>
            <p:nvPr/>
          </p:nvGrpSpPr>
          <p:grpSpPr>
            <a:xfrm>
              <a:off x="4170733" y="1651760"/>
              <a:ext cx="4466853" cy="4187233"/>
              <a:chOff x="4508254" y="1722895"/>
              <a:chExt cx="2641649" cy="2686988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3E5EA45-CE22-1647-83E6-DFCEE9AE1845}"/>
                  </a:ext>
                </a:extLst>
              </p:cNvPr>
              <p:cNvGrpSpPr/>
              <p:nvPr/>
            </p:nvGrpSpPr>
            <p:grpSpPr>
              <a:xfrm>
                <a:off x="4508254" y="1722895"/>
                <a:ext cx="2641649" cy="2686988"/>
                <a:chOff x="981485" y="2283877"/>
                <a:chExt cx="2641649" cy="2686988"/>
              </a:xfrm>
            </p:grpSpPr>
            <p:sp>
              <p:nvSpPr>
                <p:cNvPr id="88" name="Title 3">
                  <a:extLst>
                    <a:ext uri="{FF2B5EF4-FFF2-40B4-BE49-F238E27FC236}">
                      <a16:creationId xmlns:a16="http://schemas.microsoft.com/office/drawing/2014/main" id="{8625D8E8-AC1A-2343-9173-68651E8C3E7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1485" y="4450474"/>
                  <a:ext cx="2641649" cy="520391"/>
                </a:xfrm>
                <a:prstGeom prst="rect">
                  <a:avLst/>
                </a:prstGeom>
                <a:effectLst/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b="1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Arial Black" panose="020B0604020202020204" pitchFamily="34" charset="0"/>
                    </a:defRPr>
                  </a:lvl1pPr>
                </a:lstStyle>
                <a:p>
                  <a:pPr algn="ctr"/>
                  <a:r>
                    <a:rPr lang="en-US" sz="2800" dirty="0">
                      <a:latin typeface="72 Black" panose="020B0A04030603020204" pitchFamily="34" charset="0"/>
                      <a:cs typeface="72 Black" panose="020B0A04030603020204" pitchFamily="34" charset="0"/>
                    </a:rPr>
                    <a:t>Key Findings</a:t>
                  </a:r>
                </a:p>
              </p:txBody>
            </p:sp>
            <p:sp>
              <p:nvSpPr>
                <p:cNvPr id="89" name="Arc 88">
                  <a:extLst>
                    <a:ext uri="{FF2B5EF4-FFF2-40B4-BE49-F238E27FC236}">
                      <a16:creationId xmlns:a16="http://schemas.microsoft.com/office/drawing/2014/main" id="{36A34C29-9F0E-A042-A263-B29B9315F7E7}"/>
                    </a:ext>
                  </a:extLst>
                </p:cNvPr>
                <p:cNvSpPr/>
                <p:nvPr/>
              </p:nvSpPr>
              <p:spPr>
                <a:xfrm>
                  <a:off x="1382365" y="2484593"/>
                  <a:ext cx="1580606" cy="1580606"/>
                </a:xfrm>
                <a:prstGeom prst="arc">
                  <a:avLst>
                    <a:gd name="adj1" fmla="val 2592774"/>
                    <a:gd name="adj2" fmla="val 8942049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Arc 89">
                  <a:extLst>
                    <a:ext uri="{FF2B5EF4-FFF2-40B4-BE49-F238E27FC236}">
                      <a16:creationId xmlns:a16="http://schemas.microsoft.com/office/drawing/2014/main" id="{C0CFBFFC-0DB8-CE45-93FB-B52243A80E9D}"/>
                    </a:ext>
                  </a:extLst>
                </p:cNvPr>
                <p:cNvSpPr/>
                <p:nvPr/>
              </p:nvSpPr>
              <p:spPr>
                <a:xfrm>
                  <a:off x="1267814" y="2370042"/>
                  <a:ext cx="1809708" cy="1809708"/>
                </a:xfrm>
                <a:prstGeom prst="arc">
                  <a:avLst>
                    <a:gd name="adj1" fmla="val 20459859"/>
                    <a:gd name="adj2" fmla="val 21104880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>
                  <a:extLst>
                    <a:ext uri="{FF2B5EF4-FFF2-40B4-BE49-F238E27FC236}">
                      <a16:creationId xmlns:a16="http://schemas.microsoft.com/office/drawing/2014/main" id="{8A666BA4-77F0-7149-AB8D-FFE12985EC29}"/>
                    </a:ext>
                  </a:extLst>
                </p:cNvPr>
                <p:cNvSpPr/>
                <p:nvPr/>
              </p:nvSpPr>
              <p:spPr>
                <a:xfrm>
                  <a:off x="1498173" y="2600401"/>
                  <a:ext cx="1348990" cy="1348990"/>
                </a:xfrm>
                <a:prstGeom prst="arc">
                  <a:avLst>
                    <a:gd name="adj1" fmla="val 14062671"/>
                    <a:gd name="adj2" fmla="val 3946692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>
                  <a:extLst>
                    <a:ext uri="{FF2B5EF4-FFF2-40B4-BE49-F238E27FC236}">
                      <a16:creationId xmlns:a16="http://schemas.microsoft.com/office/drawing/2014/main" id="{2A0EFB05-0777-E544-9834-97271CCEEF4F}"/>
                    </a:ext>
                  </a:extLst>
                </p:cNvPr>
                <p:cNvSpPr/>
                <p:nvPr/>
              </p:nvSpPr>
              <p:spPr>
                <a:xfrm>
                  <a:off x="1489382" y="2600401"/>
                  <a:ext cx="1348990" cy="1348990"/>
                </a:xfrm>
                <a:prstGeom prst="arc">
                  <a:avLst>
                    <a:gd name="adj1" fmla="val 5987852"/>
                    <a:gd name="adj2" fmla="val 11217396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>
                  <a:extLst>
                    <a:ext uri="{FF2B5EF4-FFF2-40B4-BE49-F238E27FC236}">
                      <a16:creationId xmlns:a16="http://schemas.microsoft.com/office/drawing/2014/main" id="{B7B914A4-64F8-E447-9500-869375A7A1A6}"/>
                    </a:ext>
                  </a:extLst>
                </p:cNvPr>
                <p:cNvSpPr/>
                <p:nvPr/>
              </p:nvSpPr>
              <p:spPr>
                <a:xfrm>
                  <a:off x="1373574" y="2484593"/>
                  <a:ext cx="1580606" cy="1580606"/>
                </a:xfrm>
                <a:prstGeom prst="arc">
                  <a:avLst>
                    <a:gd name="adj1" fmla="val 10472075"/>
                    <a:gd name="adj2" fmla="val 17398938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>
                  <a:extLst>
                    <a:ext uri="{FF2B5EF4-FFF2-40B4-BE49-F238E27FC236}">
                      <a16:creationId xmlns:a16="http://schemas.microsoft.com/office/drawing/2014/main" id="{86388027-73DB-D648-B914-32536FF94199}"/>
                    </a:ext>
                  </a:extLst>
                </p:cNvPr>
                <p:cNvSpPr/>
                <p:nvPr/>
              </p:nvSpPr>
              <p:spPr>
                <a:xfrm>
                  <a:off x="1181649" y="2283877"/>
                  <a:ext cx="1982038" cy="1982038"/>
                </a:xfrm>
                <a:prstGeom prst="arc">
                  <a:avLst>
                    <a:gd name="adj1" fmla="val 14110876"/>
                    <a:gd name="adj2" fmla="val 17671200"/>
                  </a:avLst>
                </a:prstGeom>
                <a:ln w="889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Arc 94">
                  <a:extLst>
                    <a:ext uri="{FF2B5EF4-FFF2-40B4-BE49-F238E27FC236}">
                      <a16:creationId xmlns:a16="http://schemas.microsoft.com/office/drawing/2014/main" id="{6FA2CAA5-7E24-1C44-8B88-5AC3B99C5658}"/>
                    </a:ext>
                  </a:extLst>
                </p:cNvPr>
                <p:cNvSpPr/>
                <p:nvPr/>
              </p:nvSpPr>
              <p:spPr>
                <a:xfrm>
                  <a:off x="1259022" y="2370041"/>
                  <a:ext cx="1809708" cy="1809708"/>
                </a:xfrm>
                <a:prstGeom prst="arc">
                  <a:avLst>
                    <a:gd name="adj1" fmla="val 9719158"/>
                    <a:gd name="adj2" fmla="val 13615937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>
                  <a:extLst>
                    <a:ext uri="{FF2B5EF4-FFF2-40B4-BE49-F238E27FC236}">
                      <a16:creationId xmlns:a16="http://schemas.microsoft.com/office/drawing/2014/main" id="{6E389F78-E92B-7545-AF99-68A4D23C64C0}"/>
                    </a:ext>
                  </a:extLst>
                </p:cNvPr>
                <p:cNvSpPr/>
                <p:nvPr/>
              </p:nvSpPr>
              <p:spPr>
                <a:xfrm>
                  <a:off x="1364782" y="2484592"/>
                  <a:ext cx="1580606" cy="1580606"/>
                </a:xfrm>
                <a:prstGeom prst="arc">
                  <a:avLst>
                    <a:gd name="adj1" fmla="val 20277953"/>
                    <a:gd name="adj2" fmla="val 1281264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4B07CF4-13CE-B949-BAF6-F4BFBF758142}"/>
                    </a:ext>
                  </a:extLst>
                </p:cNvPr>
                <p:cNvSpPr txBox="1"/>
                <p:nvPr/>
              </p:nvSpPr>
              <p:spPr>
                <a:xfrm>
                  <a:off x="2637855" y="2289000"/>
                  <a:ext cx="622800" cy="622800"/>
                </a:xfrm>
                <a:prstGeom prst="ellipse">
                  <a:avLst/>
                </a:prstGeom>
                <a:solidFill>
                  <a:schemeClr val="accent2"/>
                </a:solidFill>
                <a:effectLst/>
              </p:spPr>
              <p:txBody>
                <a:bodyPr wrap="none" lIns="0" tIns="0" rIns="0" bIns="36000" rtlCol="0" anchor="ctr">
                  <a:no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72 Black" panose="020B0A04030603020204" pitchFamily="34" charset="0"/>
                      <a:cs typeface="72 Black" panose="020B0A04030603020204" pitchFamily="34" charset="0"/>
                    </a:rPr>
                    <a:t>2</a:t>
                  </a:r>
                </a:p>
              </p:txBody>
            </p:sp>
            <p:sp>
              <p:nvSpPr>
                <p:cNvPr id="98" name="Arc 97">
                  <a:extLst>
                    <a:ext uri="{FF2B5EF4-FFF2-40B4-BE49-F238E27FC236}">
                      <a16:creationId xmlns:a16="http://schemas.microsoft.com/office/drawing/2014/main" id="{763B24C9-D686-B74E-945E-B5CA408C93A5}"/>
                    </a:ext>
                  </a:extLst>
                </p:cNvPr>
                <p:cNvSpPr/>
                <p:nvPr/>
              </p:nvSpPr>
              <p:spPr>
                <a:xfrm>
                  <a:off x="1181649" y="2283877"/>
                  <a:ext cx="1982038" cy="1982038"/>
                </a:xfrm>
                <a:prstGeom prst="arc">
                  <a:avLst>
                    <a:gd name="adj1" fmla="val 4975062"/>
                    <a:gd name="adj2" fmla="val 9371902"/>
                  </a:avLst>
                </a:prstGeom>
                <a:ln w="889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Arc 98">
                  <a:extLst>
                    <a:ext uri="{FF2B5EF4-FFF2-40B4-BE49-F238E27FC236}">
                      <a16:creationId xmlns:a16="http://schemas.microsoft.com/office/drawing/2014/main" id="{7DBFC49E-94E2-954C-9EA6-D0AC51F8028E}"/>
                    </a:ext>
                  </a:extLst>
                </p:cNvPr>
                <p:cNvSpPr/>
                <p:nvPr/>
              </p:nvSpPr>
              <p:spPr>
                <a:xfrm>
                  <a:off x="1260347" y="2370039"/>
                  <a:ext cx="1809708" cy="1809708"/>
                </a:xfrm>
                <a:prstGeom prst="arc">
                  <a:avLst>
                    <a:gd name="adj1" fmla="val 2901056"/>
                    <a:gd name="adj2" fmla="val 4582366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>
                  <a:extLst>
                    <a:ext uri="{FF2B5EF4-FFF2-40B4-BE49-F238E27FC236}">
                      <a16:creationId xmlns:a16="http://schemas.microsoft.com/office/drawing/2014/main" id="{156D76C6-60DD-004D-B6B4-E63679A8B5EC}"/>
                    </a:ext>
                  </a:extLst>
                </p:cNvPr>
                <p:cNvSpPr/>
                <p:nvPr/>
              </p:nvSpPr>
              <p:spPr>
                <a:xfrm>
                  <a:off x="1181649" y="2283877"/>
                  <a:ext cx="1982038" cy="1982038"/>
                </a:xfrm>
                <a:prstGeom prst="arc">
                  <a:avLst>
                    <a:gd name="adj1" fmla="val 21363088"/>
                    <a:gd name="adj2" fmla="val 1156925"/>
                  </a:avLst>
                </a:prstGeom>
                <a:ln w="889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Arc 81">
                <a:extLst>
                  <a:ext uri="{FF2B5EF4-FFF2-40B4-BE49-F238E27FC236}">
                    <a16:creationId xmlns:a16="http://schemas.microsoft.com/office/drawing/2014/main" id="{72E07DB1-C975-4D20-8EA3-C6A1EB871C0B}"/>
                  </a:ext>
                </a:extLst>
              </p:cNvPr>
              <p:cNvSpPr/>
              <p:nvPr/>
            </p:nvSpPr>
            <p:spPr>
              <a:xfrm rot="20021759">
                <a:off x="5184219" y="2147105"/>
                <a:ext cx="1421391" cy="1373585"/>
              </a:xfrm>
              <a:prstGeom prst="arc">
                <a:avLst>
                  <a:gd name="adj1" fmla="val 2866530"/>
                  <a:gd name="adj2" fmla="val 4582366"/>
                </a:avLst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9636309-7954-4F13-AB3C-48AA5C29B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6204" y="2146939"/>
              <a:ext cx="2219362" cy="208849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80D953E-605E-459B-833E-3B9A77E4DC56}"/>
              </a:ext>
            </a:extLst>
          </p:cNvPr>
          <p:cNvGrpSpPr/>
          <p:nvPr/>
        </p:nvGrpSpPr>
        <p:grpSpPr>
          <a:xfrm>
            <a:off x="8396811" y="1666752"/>
            <a:ext cx="3507967" cy="4091912"/>
            <a:chOff x="8396811" y="1666752"/>
            <a:chExt cx="3507967" cy="40919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551D52B-93DB-4C21-B779-B042198E7324}"/>
                </a:ext>
              </a:extLst>
            </p:cNvPr>
            <p:cNvGrpSpPr/>
            <p:nvPr/>
          </p:nvGrpSpPr>
          <p:grpSpPr>
            <a:xfrm>
              <a:off x="8396811" y="1666752"/>
              <a:ext cx="3507967" cy="4091912"/>
              <a:chOff x="8314424" y="1794098"/>
              <a:chExt cx="2190864" cy="2697257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E657733-35BC-B347-B41E-AEC833711878}"/>
                  </a:ext>
                </a:extLst>
              </p:cNvPr>
              <p:cNvGrpSpPr/>
              <p:nvPr/>
            </p:nvGrpSpPr>
            <p:grpSpPr>
              <a:xfrm>
                <a:off x="8314424" y="1794098"/>
                <a:ext cx="2190864" cy="2697257"/>
                <a:chOff x="1181649" y="2283877"/>
                <a:chExt cx="2190864" cy="2697257"/>
              </a:xfrm>
            </p:grpSpPr>
            <p:sp>
              <p:nvSpPr>
                <p:cNvPr id="103" name="Title 3">
                  <a:extLst>
                    <a:ext uri="{FF2B5EF4-FFF2-40B4-BE49-F238E27FC236}">
                      <a16:creationId xmlns:a16="http://schemas.microsoft.com/office/drawing/2014/main" id="{90CE57FB-DCE5-F646-95B2-B9914BF3D15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46239" y="4460743"/>
                  <a:ext cx="2126274" cy="520391"/>
                </a:xfrm>
                <a:prstGeom prst="rect">
                  <a:avLst/>
                </a:prstGeom>
                <a:effectLst/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b="1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Arial Black" panose="020B0604020202020204" pitchFamily="34" charset="0"/>
                    </a:defRPr>
                  </a:lvl1pPr>
                </a:lstStyle>
                <a:p>
                  <a:pPr algn="ctr"/>
                  <a:r>
                    <a:rPr lang="en-US" sz="2800" dirty="0">
                      <a:latin typeface="72 Black" panose="020B0A04030603020204" pitchFamily="34" charset="0"/>
                      <a:cs typeface="72 Black" panose="020B0A04030603020204" pitchFamily="34" charset="0"/>
                    </a:rPr>
                    <a:t>Lessons Learned</a:t>
                  </a:r>
                </a:p>
              </p:txBody>
            </p:sp>
            <p:sp>
              <p:nvSpPr>
                <p:cNvPr id="104" name="Arc 103">
                  <a:extLst>
                    <a:ext uri="{FF2B5EF4-FFF2-40B4-BE49-F238E27FC236}">
                      <a16:creationId xmlns:a16="http://schemas.microsoft.com/office/drawing/2014/main" id="{18A73297-9CC0-D54F-B906-565894C95950}"/>
                    </a:ext>
                  </a:extLst>
                </p:cNvPr>
                <p:cNvSpPr/>
                <p:nvPr/>
              </p:nvSpPr>
              <p:spPr>
                <a:xfrm>
                  <a:off x="1382365" y="2484593"/>
                  <a:ext cx="1580606" cy="1580606"/>
                </a:xfrm>
                <a:prstGeom prst="arc">
                  <a:avLst>
                    <a:gd name="adj1" fmla="val 2592774"/>
                    <a:gd name="adj2" fmla="val 8942049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Arc 104">
                  <a:extLst>
                    <a:ext uri="{FF2B5EF4-FFF2-40B4-BE49-F238E27FC236}">
                      <a16:creationId xmlns:a16="http://schemas.microsoft.com/office/drawing/2014/main" id="{752B86B3-0E7F-644F-B621-4BBE54EF339A}"/>
                    </a:ext>
                  </a:extLst>
                </p:cNvPr>
                <p:cNvSpPr/>
                <p:nvPr/>
              </p:nvSpPr>
              <p:spPr>
                <a:xfrm>
                  <a:off x="1267814" y="2370042"/>
                  <a:ext cx="1809708" cy="1809708"/>
                </a:xfrm>
                <a:prstGeom prst="arc">
                  <a:avLst>
                    <a:gd name="adj1" fmla="val 20459859"/>
                    <a:gd name="adj2" fmla="val 21104880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Arc 105">
                  <a:extLst>
                    <a:ext uri="{FF2B5EF4-FFF2-40B4-BE49-F238E27FC236}">
                      <a16:creationId xmlns:a16="http://schemas.microsoft.com/office/drawing/2014/main" id="{9B8E6751-5A3A-A547-9621-1484B80BAB99}"/>
                    </a:ext>
                  </a:extLst>
                </p:cNvPr>
                <p:cNvSpPr/>
                <p:nvPr/>
              </p:nvSpPr>
              <p:spPr>
                <a:xfrm>
                  <a:off x="1498173" y="2600401"/>
                  <a:ext cx="1348990" cy="1348990"/>
                </a:xfrm>
                <a:prstGeom prst="arc">
                  <a:avLst>
                    <a:gd name="adj1" fmla="val 14062671"/>
                    <a:gd name="adj2" fmla="val 3946692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Arc 106">
                  <a:extLst>
                    <a:ext uri="{FF2B5EF4-FFF2-40B4-BE49-F238E27FC236}">
                      <a16:creationId xmlns:a16="http://schemas.microsoft.com/office/drawing/2014/main" id="{92CE4C3B-E23B-A84A-9F33-99D04B39B0FC}"/>
                    </a:ext>
                  </a:extLst>
                </p:cNvPr>
                <p:cNvSpPr/>
                <p:nvPr/>
              </p:nvSpPr>
              <p:spPr>
                <a:xfrm>
                  <a:off x="1489382" y="2600401"/>
                  <a:ext cx="1348990" cy="1348990"/>
                </a:xfrm>
                <a:prstGeom prst="arc">
                  <a:avLst>
                    <a:gd name="adj1" fmla="val 5987852"/>
                    <a:gd name="adj2" fmla="val 11217396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Arc 107">
                  <a:extLst>
                    <a:ext uri="{FF2B5EF4-FFF2-40B4-BE49-F238E27FC236}">
                      <a16:creationId xmlns:a16="http://schemas.microsoft.com/office/drawing/2014/main" id="{0FF253C4-ED15-9240-804D-F36E5B19F3B6}"/>
                    </a:ext>
                  </a:extLst>
                </p:cNvPr>
                <p:cNvSpPr/>
                <p:nvPr/>
              </p:nvSpPr>
              <p:spPr>
                <a:xfrm>
                  <a:off x="1373574" y="2484593"/>
                  <a:ext cx="1580606" cy="1580606"/>
                </a:xfrm>
                <a:prstGeom prst="arc">
                  <a:avLst>
                    <a:gd name="adj1" fmla="val 10472075"/>
                    <a:gd name="adj2" fmla="val 17398938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>
                  <a:extLst>
                    <a:ext uri="{FF2B5EF4-FFF2-40B4-BE49-F238E27FC236}">
                      <a16:creationId xmlns:a16="http://schemas.microsoft.com/office/drawing/2014/main" id="{F9ED587D-DB24-DB47-BA9A-63C1ED492DED}"/>
                    </a:ext>
                  </a:extLst>
                </p:cNvPr>
                <p:cNvSpPr/>
                <p:nvPr/>
              </p:nvSpPr>
              <p:spPr>
                <a:xfrm>
                  <a:off x="1181649" y="2283877"/>
                  <a:ext cx="1982038" cy="1982038"/>
                </a:xfrm>
                <a:prstGeom prst="arc">
                  <a:avLst>
                    <a:gd name="adj1" fmla="val 14110876"/>
                    <a:gd name="adj2" fmla="val 17671200"/>
                  </a:avLst>
                </a:prstGeom>
                <a:ln w="889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Arc 109">
                  <a:extLst>
                    <a:ext uri="{FF2B5EF4-FFF2-40B4-BE49-F238E27FC236}">
                      <a16:creationId xmlns:a16="http://schemas.microsoft.com/office/drawing/2014/main" id="{27E87136-3AB1-E145-88E3-34C2CD611CF2}"/>
                    </a:ext>
                  </a:extLst>
                </p:cNvPr>
                <p:cNvSpPr/>
                <p:nvPr/>
              </p:nvSpPr>
              <p:spPr>
                <a:xfrm>
                  <a:off x="1259022" y="2370041"/>
                  <a:ext cx="1809708" cy="1809708"/>
                </a:xfrm>
                <a:prstGeom prst="arc">
                  <a:avLst>
                    <a:gd name="adj1" fmla="val 9719158"/>
                    <a:gd name="adj2" fmla="val 13615937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>
                  <a:extLst>
                    <a:ext uri="{FF2B5EF4-FFF2-40B4-BE49-F238E27FC236}">
                      <a16:creationId xmlns:a16="http://schemas.microsoft.com/office/drawing/2014/main" id="{6A1D68BD-4496-884B-9489-B051C4DD59D1}"/>
                    </a:ext>
                  </a:extLst>
                </p:cNvPr>
                <p:cNvSpPr/>
                <p:nvPr/>
              </p:nvSpPr>
              <p:spPr>
                <a:xfrm>
                  <a:off x="1364782" y="2484592"/>
                  <a:ext cx="1580606" cy="1580606"/>
                </a:xfrm>
                <a:prstGeom prst="arc">
                  <a:avLst>
                    <a:gd name="adj1" fmla="val 20277953"/>
                    <a:gd name="adj2" fmla="val 1281264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E323144-8BAC-E542-9327-C5D4841D0B80}"/>
                    </a:ext>
                  </a:extLst>
                </p:cNvPr>
                <p:cNvSpPr txBox="1"/>
                <p:nvPr/>
              </p:nvSpPr>
              <p:spPr>
                <a:xfrm>
                  <a:off x="2637855" y="2289000"/>
                  <a:ext cx="622800" cy="622800"/>
                </a:xfrm>
                <a:prstGeom prst="ellipse">
                  <a:avLst/>
                </a:prstGeom>
                <a:solidFill>
                  <a:schemeClr val="accent3"/>
                </a:solidFill>
                <a:effectLst/>
              </p:spPr>
              <p:txBody>
                <a:bodyPr wrap="none" lIns="0" tIns="0" rIns="0" bIns="36000" rtlCol="0" anchor="ctr">
                  <a:no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72 Black" panose="020B0A04030603020204" pitchFamily="34" charset="0"/>
                      <a:cs typeface="72 Black" panose="020B0A04030603020204" pitchFamily="34" charset="0"/>
                    </a:rPr>
                    <a:t>3</a:t>
                  </a:r>
                </a:p>
              </p:txBody>
            </p:sp>
            <p:sp>
              <p:nvSpPr>
                <p:cNvPr id="113" name="Arc 112">
                  <a:extLst>
                    <a:ext uri="{FF2B5EF4-FFF2-40B4-BE49-F238E27FC236}">
                      <a16:creationId xmlns:a16="http://schemas.microsoft.com/office/drawing/2014/main" id="{5C246291-0DF7-984B-926A-4340FA6E83D6}"/>
                    </a:ext>
                  </a:extLst>
                </p:cNvPr>
                <p:cNvSpPr/>
                <p:nvPr/>
              </p:nvSpPr>
              <p:spPr>
                <a:xfrm>
                  <a:off x="1181649" y="2283877"/>
                  <a:ext cx="1982038" cy="1982038"/>
                </a:xfrm>
                <a:prstGeom prst="arc">
                  <a:avLst>
                    <a:gd name="adj1" fmla="val 4975062"/>
                    <a:gd name="adj2" fmla="val 9371902"/>
                  </a:avLst>
                </a:prstGeom>
                <a:ln w="889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>
                  <a:extLst>
                    <a:ext uri="{FF2B5EF4-FFF2-40B4-BE49-F238E27FC236}">
                      <a16:creationId xmlns:a16="http://schemas.microsoft.com/office/drawing/2014/main" id="{1CEEBD2F-F7DF-6740-9C2D-A669F3A0BAAB}"/>
                    </a:ext>
                  </a:extLst>
                </p:cNvPr>
                <p:cNvSpPr/>
                <p:nvPr/>
              </p:nvSpPr>
              <p:spPr>
                <a:xfrm>
                  <a:off x="1260347" y="2370039"/>
                  <a:ext cx="1809708" cy="1809708"/>
                </a:xfrm>
                <a:prstGeom prst="arc">
                  <a:avLst>
                    <a:gd name="adj1" fmla="val 2901056"/>
                    <a:gd name="adj2" fmla="val 4582366"/>
                  </a:avLst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>
                  <a:extLst>
                    <a:ext uri="{FF2B5EF4-FFF2-40B4-BE49-F238E27FC236}">
                      <a16:creationId xmlns:a16="http://schemas.microsoft.com/office/drawing/2014/main" id="{8B645CB9-77AC-F241-8AA8-FEE2B7DD01C0}"/>
                    </a:ext>
                  </a:extLst>
                </p:cNvPr>
                <p:cNvSpPr/>
                <p:nvPr/>
              </p:nvSpPr>
              <p:spPr>
                <a:xfrm>
                  <a:off x="1181649" y="2283877"/>
                  <a:ext cx="1982038" cy="1982038"/>
                </a:xfrm>
                <a:prstGeom prst="arc">
                  <a:avLst>
                    <a:gd name="adj1" fmla="val 21363088"/>
                    <a:gd name="adj2" fmla="val 1156925"/>
                  </a:avLst>
                </a:prstGeom>
                <a:ln w="889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Arc 75">
                <a:extLst>
                  <a:ext uri="{FF2B5EF4-FFF2-40B4-BE49-F238E27FC236}">
                    <a16:creationId xmlns:a16="http://schemas.microsoft.com/office/drawing/2014/main" id="{B6C029CB-6EBD-40FB-9A12-B491E92DBA78}"/>
                  </a:ext>
                </a:extLst>
              </p:cNvPr>
              <p:cNvSpPr/>
              <p:nvPr/>
            </p:nvSpPr>
            <p:spPr>
              <a:xfrm rot="20021759">
                <a:off x="8795883" y="2205391"/>
                <a:ext cx="1421391" cy="1373585"/>
              </a:xfrm>
              <a:prstGeom prst="arc">
                <a:avLst>
                  <a:gd name="adj1" fmla="val 2866530"/>
                  <a:gd name="adj2" fmla="val 4582366"/>
                </a:avLst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C495F3-0FE4-434E-8264-CF2135D2A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42538" y="2141116"/>
              <a:ext cx="2295546" cy="208167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905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F7B66E-3457-457F-B4C8-BF5F11538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411"/>
            <a:ext cx="2142758" cy="2182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1CB4D7-DD9E-435A-A048-9B644590F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757" y="1"/>
            <a:ext cx="4821713" cy="6857999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3B87A46-322A-4BD1-8F4C-68946BA629FC}"/>
              </a:ext>
            </a:extLst>
          </p:cNvPr>
          <p:cNvSpPr txBox="1">
            <a:spLocks/>
          </p:cNvSpPr>
          <p:nvPr/>
        </p:nvSpPr>
        <p:spPr>
          <a:xfrm>
            <a:off x="7102258" y="1141046"/>
            <a:ext cx="4922728" cy="5585431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tx2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Limited information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7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Proficiency of adults' skills (stock)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7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Extent of skills use, and intensity of skills use at the workplace and in daily life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7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Payoffs of skills beyond years of education completed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7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Role of different types skills —cognitive, socioemotional, job specific—on employability and labor market trajectory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7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Premium placed comparable data across countries—STEP collaborated with PIAAC-OECD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7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Household surveys were paired with employer surveys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000" b="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9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4102C-FD5F-4AA2-9FE3-62CC051A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486" y="108923"/>
            <a:ext cx="2430100" cy="23173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1FAFCA-AC20-438F-A4A5-0869D2C95DC2}"/>
              </a:ext>
            </a:extLst>
          </p:cNvPr>
          <p:cNvSpPr/>
          <p:nvPr/>
        </p:nvSpPr>
        <p:spPr>
          <a:xfrm>
            <a:off x="2388296" y="775170"/>
            <a:ext cx="8659659" cy="393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spc="-50" dirty="0">
                <a:latin typeface="72 Black" panose="020B0A04030603020204" pitchFamily="34" charset="0"/>
                <a:cs typeface="72 Black" panose="020B0A04030603020204" pitchFamily="34" charset="0"/>
                <a:sym typeface="Webdings" panose="05030102010509060703" pitchFamily="18" charset="2"/>
              </a:rPr>
              <a:t>Unpacking “mismatch” in the labor market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DE29A-137B-4672-AA96-DD0483A82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667" y="1853853"/>
            <a:ext cx="9810319" cy="46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C86697-7EE9-4BEF-9379-579DCBD227CF}"/>
              </a:ext>
            </a:extLst>
          </p:cNvPr>
          <p:cNvSpPr/>
          <p:nvPr/>
        </p:nvSpPr>
        <p:spPr>
          <a:xfrm>
            <a:off x="2225600" y="803579"/>
            <a:ext cx="9436131" cy="5309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</a:rPr>
              <a:t>Granular skills data </a:t>
            </a:r>
            <a:r>
              <a:rPr lang="en-US" sz="1600" b="1" spc="-50" dirty="0">
                <a:latin typeface="72" panose="020B0503030000000003" pitchFamily="34" charset="0"/>
                <a:cs typeface="72" panose="020B0503030000000003" pitchFamily="34" charset="0"/>
                <a:hlinkClick r:id="rId3"/>
              </a:rPr>
              <a:t>supports policy decisions in developing countries </a:t>
            </a: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</a:rPr>
              <a:t>in ways that were not possible before; helping in tailoring solutions based on actual skills profiles not just schooling</a:t>
            </a:r>
            <a:endParaRPr lang="en-US" sz="1600" spc="-50" dirty="0">
              <a:latin typeface="72" panose="020B0503030000000003" pitchFamily="34" charset="0"/>
              <a:cs typeface="72" panose="020B0503030000000003" pitchFamily="34" charset="0"/>
              <a:sym typeface="Webdings" panose="05030102010509060703" pitchFamily="18" charset="2"/>
            </a:endParaRP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  <a:sym typeface="Webdings" panose="05030102010509060703" pitchFamily="18" charset="2"/>
              </a:rPr>
              <a:t>Schooling is a helpful proxy for skills, but not a very precise one—leaves a lot of variation unexplained</a:t>
            </a:r>
            <a:endParaRPr lang="en-US" sz="1600" spc="-5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  <a:sym typeface="Webdings" panose="05030102010509060703" pitchFamily="18" charset="2"/>
              </a:rPr>
              <a:t>Substantial increase in school enrollment and attainment, but narrow and uneven  improvements in literacy skills</a:t>
            </a: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  <a:sym typeface="Webdings" panose="05030102010509060703" pitchFamily="18" charset="2"/>
              </a:rPr>
              <a:t>Too many young people exit school early without robust literacy skills—on average, </a:t>
            </a: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</a:rPr>
              <a:t>only 35% of primary entrants' complete upper secondary education; in SSA fewer than 25%</a:t>
            </a: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  <a:sym typeface="Webdings" panose="05030102010509060703" pitchFamily="18" charset="2"/>
              </a:rPr>
              <a:t>“Early skills gaps” become “long-lasting skills gaps” with adverse implications throughout life—unless skills deficits are remediated, low literacy is not transitional, it is a destination</a:t>
            </a: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  <a:sym typeface="Webdings" panose="05030102010509060703" pitchFamily="18" charset="2"/>
              </a:rPr>
              <a:t>More than half of adults in Bolivia, Ghana and Kenya score below level 2 literacy; a sizable share of adults are not “job ready” or “training ready”</a:t>
            </a: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</a:rPr>
              <a:t>The number of “schooling years” required to reach Level 2 literacy ranges from 9 years in Armenia, Finland, and Vietnam to 16 years in Bolivia, Ghana and Kenya</a:t>
            </a: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</a:rPr>
              <a:t>New insights on correlations between workers’ literacy proficiency and skills use at work, skills use and worker productivity, and “</a:t>
            </a:r>
            <a:r>
              <a:rPr lang="en-US" sz="1600" spc="-50" dirty="0">
                <a:latin typeface="72" panose="020B0503030000000003" pitchFamily="34" charset="0"/>
                <a:cs typeface="72" panose="020B0503030000000003" pitchFamily="34" charset="0"/>
                <a:sym typeface="Webdings" panose="05030102010509060703" pitchFamily="18" charset="2"/>
              </a:rPr>
              <a:t>match” rates between worker and job-required education </a:t>
            </a:r>
            <a:endParaRPr lang="en-US" sz="1600" spc="-5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10A9A5E-723C-4999-AA29-DD3970B5C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524" y="187488"/>
            <a:ext cx="2469860" cy="235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3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10A9A5E-723C-4999-AA29-DD3970B5C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524" y="187488"/>
            <a:ext cx="2469860" cy="23552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E8698F4-C2E9-46DE-83CE-126826DD47DC}"/>
              </a:ext>
            </a:extLst>
          </p:cNvPr>
          <p:cNvGrpSpPr/>
          <p:nvPr/>
        </p:nvGrpSpPr>
        <p:grpSpPr>
          <a:xfrm>
            <a:off x="2029217" y="395383"/>
            <a:ext cx="9895562" cy="6284930"/>
            <a:chOff x="2029217" y="395383"/>
            <a:chExt cx="9895562" cy="628493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F179CB-F3EE-4848-AEDE-6EEFC6D2DA3E}"/>
                </a:ext>
              </a:extLst>
            </p:cNvPr>
            <p:cNvGrpSpPr/>
            <p:nvPr/>
          </p:nvGrpSpPr>
          <p:grpSpPr>
            <a:xfrm>
              <a:off x="2029217" y="395383"/>
              <a:ext cx="9895562" cy="6284930"/>
              <a:chOff x="2029217" y="395383"/>
              <a:chExt cx="9895562" cy="628493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35950CA-AEB5-4383-BA7D-010D6EEB42B6}"/>
                  </a:ext>
                </a:extLst>
              </p:cNvPr>
              <p:cNvGrpSpPr/>
              <p:nvPr/>
            </p:nvGrpSpPr>
            <p:grpSpPr>
              <a:xfrm>
                <a:off x="2029217" y="395383"/>
                <a:ext cx="9895562" cy="6284930"/>
                <a:chOff x="2029217" y="395383"/>
                <a:chExt cx="9895562" cy="628493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187755EF-3A6B-4206-AA6F-8563F92411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9217" y="395383"/>
                  <a:ext cx="9895562" cy="6284930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41991BC-C165-48D0-8769-B4232299F479}"/>
                    </a:ext>
                  </a:extLst>
                </p:cNvPr>
                <p:cNvSpPr/>
                <p:nvPr/>
              </p:nvSpPr>
              <p:spPr>
                <a:xfrm>
                  <a:off x="2167003" y="395384"/>
                  <a:ext cx="3319397" cy="9449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2D43A40-6C37-4059-88AA-9567A0D1808A}"/>
                    </a:ext>
                  </a:extLst>
                </p:cNvPr>
                <p:cNvSpPr txBox="1"/>
                <p:nvPr/>
              </p:nvSpPr>
              <p:spPr>
                <a:xfrm>
                  <a:off x="2891498" y="1794096"/>
                  <a:ext cx="2281751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72" panose="020B0503030000000003" pitchFamily="34" charset="0"/>
                      <a:cs typeface="72" panose="020B0503030000000003" pitchFamily="34" charset="0"/>
                    </a:rPr>
                    <a:t>At this literacy proficiency level respondents can: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73D3D5E-5842-49CC-9C4B-0FCAA2D7EBEC}"/>
                    </a:ext>
                  </a:extLst>
                </p:cNvPr>
                <p:cNvSpPr txBox="1"/>
                <p:nvPr/>
              </p:nvSpPr>
              <p:spPr>
                <a:xfrm>
                  <a:off x="5340262" y="1906830"/>
                  <a:ext cx="415446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72" panose="020B0503030000000003" pitchFamily="34" charset="0"/>
                      <a:cs typeface="72" panose="020B0503030000000003" pitchFamily="34" charset="0"/>
                    </a:rPr>
                    <a:t>Literacy assessment average scores</a:t>
                  </a:r>
                </a:p>
              </p:txBody>
            </p:sp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05CE290-9B15-475B-9AD4-291C668EE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5386" y="395384"/>
                <a:ext cx="1873963" cy="1253072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DC9261-EF97-4F98-9B74-5C634B69433A}"/>
                </a:ext>
              </a:extLst>
            </p:cNvPr>
            <p:cNvSpPr txBox="1"/>
            <p:nvPr/>
          </p:nvSpPr>
          <p:spPr>
            <a:xfrm rot="16200000">
              <a:off x="2344288" y="1920209"/>
              <a:ext cx="5542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72" panose="020B0503030000000003" pitchFamily="34" charset="0"/>
                  <a:cs typeface="72" panose="020B0503030000000003" pitchFamily="34" charset="0"/>
                </a:rPr>
                <a:t>Level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19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FB7C3C3-05DB-42BD-BC2F-0A8E20DF12D6}"/>
              </a:ext>
            </a:extLst>
          </p:cNvPr>
          <p:cNvSpPr txBox="1">
            <a:spLocks/>
          </p:cNvSpPr>
          <p:nvPr/>
        </p:nvSpPr>
        <p:spPr>
          <a:xfrm>
            <a:off x="2480154" y="1078416"/>
            <a:ext cx="9269260" cy="5585431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STEP surveys are intended to shine light on the size and magnitude of skills deficits in the population; however, ideally, they should be paired with analyses on institutional policies, training provision practices, and overall job growth and innovation ecosystem    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Having a shared definition of “literacy” and comparative measurement approaches is very powerful in discussions with policy makers to inform skills development policy, strategy and investment choices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Measuring adult skills is complex; it requires enough funding, time, patience, and expertise at all stages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Global comparative standards are often very different from the conventional standards used in most  countries for household surveys 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Training, training, and more training is needed to safeguard data quality and overall survey integrity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Measuring socioemotional skills remains an unconquered frontier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b="0" spc="-50" dirty="0"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Making data files and supporting materials available online stimulates independent research; though research uptake remains relatively low, especially in developing countries</a:t>
            </a:r>
            <a:endParaRPr lang="en-US" sz="2000" b="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000" b="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047F1-237B-4354-A981-3122A603C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17494" cy="275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B8BBD0-5D5B-4AE7-990F-6753C03A4357}"/>
              </a:ext>
            </a:extLst>
          </p:cNvPr>
          <p:cNvSpPr txBox="1"/>
          <p:nvPr/>
        </p:nvSpPr>
        <p:spPr>
          <a:xfrm>
            <a:off x="2631770" y="4560368"/>
            <a:ext cx="7136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333333"/>
                </a:solidFill>
                <a:effectLst/>
                <a:latin typeface="72 Black" panose="020B0A04030603020204" pitchFamily="34" charset="0"/>
                <a:cs typeface="72 Black" panose="020B0A04030603020204" pitchFamily="34" charset="0"/>
                <a:hlinkClick r:id="rId2"/>
              </a:rPr>
              <a:t>Education, Skills, and Labor Market Outcomes : Results from Large-Scale Adult Skills Surveys in Urban Areas in 12 Countries</a:t>
            </a:r>
            <a:endParaRPr lang="en-US" sz="1600" b="1" i="0" dirty="0">
              <a:solidFill>
                <a:srgbClr val="333333"/>
              </a:solidFill>
              <a:effectLst/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514AD-5CD3-4498-B0C0-418C045AF56F}"/>
              </a:ext>
            </a:extLst>
          </p:cNvPr>
          <p:cNvSpPr txBox="1"/>
          <p:nvPr/>
        </p:nvSpPr>
        <p:spPr>
          <a:xfrm>
            <a:off x="2423524" y="3926116"/>
            <a:ext cx="8121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72 Black" panose="020B0A04030603020204" pitchFamily="34" charset="0"/>
                <a:cs typeface="72 Black" panose="020B0A04030603020204" pitchFamily="34" charset="0"/>
                <a:hlinkClick r:id="rId3"/>
              </a:rPr>
              <a:t>https://microdata.worldbank.org/index.php/catalog/step/about</a:t>
            </a:r>
            <a:endParaRPr lang="en-US" dirty="0"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endParaRPr lang="en-US" dirty="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1697B4-7BD5-47F5-B14C-5D6E1D9CF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42" y="1204734"/>
            <a:ext cx="3034715" cy="20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66782C-09EB-416D-B85C-EEA9E07FBEDB}"/>
              </a:ext>
            </a:extLst>
          </p:cNvPr>
          <p:cNvSpPr txBox="1"/>
          <p:nvPr/>
        </p:nvSpPr>
        <p:spPr>
          <a:xfrm>
            <a:off x="5519801" y="3308226"/>
            <a:ext cx="192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72 Black" panose="020B0A04030603020204" pitchFamily="34" charset="0"/>
                <a:cs typeface="72 Black" panose="020B0A04030603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4341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P 2">
      <a:dk1>
        <a:srgbClr val="000000"/>
      </a:dk1>
      <a:lt1>
        <a:srgbClr val="FFFFFF"/>
      </a:lt1>
      <a:dk2>
        <a:srgbClr val="00609F"/>
      </a:dk2>
      <a:lt2>
        <a:srgbClr val="3DC8DE"/>
      </a:lt2>
      <a:accent1>
        <a:srgbClr val="0198D7"/>
      </a:accent1>
      <a:accent2>
        <a:srgbClr val="F57B23"/>
      </a:accent2>
      <a:accent3>
        <a:srgbClr val="83C447"/>
      </a:accent3>
      <a:accent4>
        <a:srgbClr val="FFDB12"/>
      </a:accent4>
      <a:accent5>
        <a:srgbClr val="D41241"/>
      </a:accent5>
      <a:accent6>
        <a:srgbClr val="80838A"/>
      </a:accent6>
      <a:hlink>
        <a:srgbClr val="0198D7"/>
      </a:hlink>
      <a:folHlink>
        <a:srgbClr val="0198D7"/>
      </a:folHlink>
    </a:clrScheme>
    <a:fontScheme name="TAP1">
      <a:majorFont>
        <a:latin typeface="Arial Blac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3" ma:contentTypeDescription="Create a new document." ma:contentTypeScope="" ma:versionID="6a528d7406fcac1e4c546438f1bbdebb">
  <xsd:schema xmlns:xsd="http://www.w3.org/2001/XMLSchema" xmlns:xs="http://www.w3.org/2001/XMLSchema" xmlns:p="http://schemas.microsoft.com/office/2006/metadata/properties" xmlns:ns3="aa3449fd-d373-417f-9c8d-cf261ce8b785" xmlns:ns4="eda4fd43-f936-4ced-9b4a-46c1ef7d5473" targetNamespace="http://schemas.microsoft.com/office/2006/metadata/properties" ma:root="true" ma:fieldsID="736a81c4ac9f0697cddc90094ebd081b" ns3:_="" ns4:_="">
    <xsd:import namespace="aa3449fd-d373-417f-9c8d-cf261ce8b785"/>
    <xsd:import namespace="eda4fd43-f936-4ced-9b4a-46c1ef7d54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AF43FC-2B7C-4FAA-A98D-33D3373607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449fd-d373-417f-9c8d-cf261ce8b785"/>
    <ds:schemaRef ds:uri="eda4fd43-f936-4ced-9b4a-46c1ef7d5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0ECBE3-3B38-4A4E-9F50-9608BDD6E9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15DB1-D2E1-4323-988F-7961A698AE62}">
  <ds:schemaRefs>
    <ds:schemaRef ds:uri="aa3449fd-d373-417f-9c8d-cf261ce8b785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eda4fd43-f936-4ced-9b4a-46c1ef7d5473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556</Words>
  <Application>Microsoft Office PowerPoint</Application>
  <PresentationFormat>Widescreen</PresentationFormat>
  <Paragraphs>47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72</vt:lpstr>
      <vt:lpstr>72 Black</vt:lpstr>
      <vt:lpstr>Arial</vt:lpstr>
      <vt:lpstr>Arial Black</vt:lpstr>
      <vt:lpstr>Calibri</vt:lpstr>
      <vt:lpstr>Century Schoolbook</vt:lpstr>
      <vt:lpstr>Wingdings</vt:lpstr>
      <vt:lpstr>Office Theme</vt:lpstr>
      <vt:lpstr>Measuring Adult Skills in Developing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Piotr Ruczyński</dc:creator>
  <cp:lastModifiedBy>Alexandria Valerio</cp:lastModifiedBy>
  <cp:revision>200</cp:revision>
  <dcterms:created xsi:type="dcterms:W3CDTF">2019-10-23T11:34:54Z</dcterms:created>
  <dcterms:modified xsi:type="dcterms:W3CDTF">2021-09-20T15:38:52Z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